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colors10.xml" ContentType="application/vnd.ms-office.chartcolorstyle+xml"/>
  <Override PartName="/ppt/charts/style1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84" r:id="rId3"/>
    <p:sldId id="285" r:id="rId4"/>
    <p:sldId id="291" r:id="rId5"/>
    <p:sldId id="292" r:id="rId6"/>
    <p:sldId id="324" r:id="rId7"/>
    <p:sldId id="293" r:id="rId8"/>
    <p:sldId id="325" r:id="rId9"/>
    <p:sldId id="294" r:id="rId10"/>
    <p:sldId id="326" r:id="rId11"/>
    <p:sldId id="296" r:id="rId12"/>
    <p:sldId id="288" r:id="rId13"/>
    <p:sldId id="305" r:id="rId14"/>
    <p:sldId id="300" r:id="rId15"/>
    <p:sldId id="301" r:id="rId16"/>
    <p:sldId id="302" r:id="rId17"/>
    <p:sldId id="317" r:id="rId18"/>
    <p:sldId id="318" r:id="rId19"/>
    <p:sldId id="303" r:id="rId20"/>
    <p:sldId id="304" r:id="rId21"/>
    <p:sldId id="309" r:id="rId22"/>
    <p:sldId id="306" r:id="rId23"/>
    <p:sldId id="320" r:id="rId24"/>
    <p:sldId id="321" r:id="rId25"/>
    <p:sldId id="307" r:id="rId26"/>
    <p:sldId id="299" r:id="rId27"/>
    <p:sldId id="319" r:id="rId28"/>
    <p:sldId id="312" r:id="rId29"/>
    <p:sldId id="313" r:id="rId30"/>
    <p:sldId id="310" r:id="rId31"/>
    <p:sldId id="311" r:id="rId32"/>
    <p:sldId id="322" r:id="rId33"/>
    <p:sldId id="323" r:id="rId34"/>
    <p:sldId id="297" r:id="rId35"/>
    <p:sldId id="314" r:id="rId36"/>
    <p:sldId id="315" r:id="rId37"/>
    <p:sldId id="298" r:id="rId38"/>
    <p:sldId id="289" r:id="rId39"/>
    <p:sldId id="257" r:id="rId40"/>
    <p:sldId id="258" r:id="rId41"/>
    <p:sldId id="259" r:id="rId42"/>
    <p:sldId id="269" r:id="rId43"/>
    <p:sldId id="265" r:id="rId44"/>
    <p:sldId id="271" r:id="rId45"/>
    <p:sldId id="260" r:id="rId46"/>
    <p:sldId id="266" r:id="rId47"/>
    <p:sldId id="272" r:id="rId48"/>
    <p:sldId id="263" r:id="rId49"/>
    <p:sldId id="267" r:id="rId50"/>
    <p:sldId id="273" r:id="rId51"/>
    <p:sldId id="274" r:id="rId52"/>
    <p:sldId id="264" r:id="rId53"/>
    <p:sldId id="268" r:id="rId54"/>
    <p:sldId id="275" r:id="rId55"/>
    <p:sldId id="276" r:id="rId56"/>
    <p:sldId id="277" r:id="rId57"/>
    <p:sldId id="278" r:id="rId58"/>
    <p:sldId id="282" r:id="rId59"/>
    <p:sldId id="283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A35"/>
    <a:srgbClr val="F5A119"/>
    <a:srgbClr val="EBEDEE"/>
    <a:srgbClr val="E9E9E9"/>
    <a:srgbClr val="E4E3E1"/>
    <a:srgbClr val="E6E4E5"/>
    <a:srgbClr val="D1D1CF"/>
    <a:srgbClr val="DEDEE0"/>
    <a:srgbClr val="E1E1E2"/>
    <a:srgbClr val="E8E2E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35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32" y="4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98-45B5-96DE-8731CDDE62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98-45B5-96DE-8731CDDE62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98-45B5-96DE-8731CDDE62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5A20D-F2F5-47F0-8080-05D35CFDA825}" type="doc">
      <dgm:prSet loTypeId="urn:microsoft.com/office/officeart/2005/8/layout/pyramid4" loCatId="pyramid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6B810CAF-69C9-44E5-8531-5F8E95A84DC8}">
      <dgm:prSet phldrT="[텍스트]" phldr="1"/>
      <dgm:spPr>
        <a:solidFill>
          <a:schemeClr val="tx2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BA28E29-FF9E-4C09-BE7A-52FCB2A66358}" type="par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8D132F9E-1D03-4C6A-B411-E6D8C4C40B66}" type="sib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78D8015C-6AA4-4207-A5A1-DCC2C049FB59}">
      <dgm:prSet phldrT="[텍스트]" phldr="1"/>
      <dgm:spPr>
        <a:solidFill>
          <a:schemeClr val="accent1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A56A909-994D-4166-B8B6-0281292AB860}" type="par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B6916096-5D96-4C27-87F4-31BA8265526E}" type="sib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6F6C166C-1D77-46C9-9DA4-6045ADB30E6E}">
      <dgm:prSet phldrT="[텍스트]" phldr="1"/>
      <dgm:spPr>
        <a:solidFill>
          <a:schemeClr val="accent2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5BF0A6A0-DE75-472C-9E5F-7712D0357BDE}" type="par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DC377749-6F1C-490F-8E65-08E8C4192831}" type="sib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9F5C42F9-EB50-41D6-9D2A-8F8AEDE70C73}">
      <dgm:prSet phldrT="[텍스트]" phldr="1"/>
      <dgm:spPr>
        <a:solidFill>
          <a:schemeClr val="accent6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95D8A966-D41F-47DE-BEF7-DA8AB84F4DC6}" type="par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EFF7A2A5-260B-4524-B45B-07BBD270A5C2}" type="sib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8E3EB531-51BD-49BD-90B2-ED9485ADCCAA}" type="pres">
      <dgm:prSet presAssocID="{B805A20D-F2F5-47F0-8080-05D35CFDA825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880A27-8B22-4BE4-80A3-5AF693B1E673}" type="pres">
      <dgm:prSet presAssocID="{B805A20D-F2F5-47F0-8080-05D35CFDA825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081641-3E3E-4D63-BDE6-FED6BAA54B1C}" type="pres">
      <dgm:prSet presAssocID="{B805A20D-F2F5-47F0-8080-05D35CFDA825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9C0468-2CFC-4773-A99A-8EC2169C7EA7}" type="pres">
      <dgm:prSet presAssocID="{B805A20D-F2F5-47F0-8080-05D35CFDA825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0401A8-E534-40EF-9B07-4F9CCF86AA7E}" type="pres">
      <dgm:prSet presAssocID="{B805A20D-F2F5-47F0-8080-05D35CFDA825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896FB25-F4ED-4CB9-B0B6-18A354F9B679}" type="presOf" srcId="{B805A20D-F2F5-47F0-8080-05D35CFDA825}" destId="{8E3EB531-51BD-49BD-90B2-ED9485ADCCAA}" srcOrd="0" destOrd="0" presId="urn:microsoft.com/office/officeart/2005/8/layout/pyramid4"/>
    <dgm:cxn modelId="{591B01DD-B456-4E8A-B66B-588A4FDDC39C}" type="presOf" srcId="{78D8015C-6AA4-4207-A5A1-DCC2C049FB59}" destId="{B9081641-3E3E-4D63-BDE6-FED6BAA54B1C}" srcOrd="0" destOrd="0" presId="urn:microsoft.com/office/officeart/2005/8/layout/pyramid4"/>
    <dgm:cxn modelId="{DC15C975-B69D-4816-9772-87D50DDB9974}" srcId="{B805A20D-F2F5-47F0-8080-05D35CFDA825}" destId="{6F6C166C-1D77-46C9-9DA4-6045ADB30E6E}" srcOrd="2" destOrd="0" parTransId="{5BF0A6A0-DE75-472C-9E5F-7712D0357BDE}" sibTransId="{DC377749-6F1C-490F-8E65-08E8C4192831}"/>
    <dgm:cxn modelId="{4CCE2588-5D3B-4024-9EC4-B41FC6CE5309}" srcId="{B805A20D-F2F5-47F0-8080-05D35CFDA825}" destId="{9F5C42F9-EB50-41D6-9D2A-8F8AEDE70C73}" srcOrd="3" destOrd="0" parTransId="{95D8A966-D41F-47DE-BEF7-DA8AB84F4DC6}" sibTransId="{EFF7A2A5-260B-4524-B45B-07BBD270A5C2}"/>
    <dgm:cxn modelId="{2E9B32A3-4CEB-4B79-BDB0-88BA6D440ABD}" type="presOf" srcId="{9F5C42F9-EB50-41D6-9D2A-8F8AEDE70C73}" destId="{230401A8-E534-40EF-9B07-4F9CCF86AA7E}" srcOrd="0" destOrd="0" presId="urn:microsoft.com/office/officeart/2005/8/layout/pyramid4"/>
    <dgm:cxn modelId="{61892777-83D6-4071-AF44-FEFFCB02BFF1}" srcId="{B805A20D-F2F5-47F0-8080-05D35CFDA825}" destId="{78D8015C-6AA4-4207-A5A1-DCC2C049FB59}" srcOrd="1" destOrd="0" parTransId="{DA56A909-994D-4166-B8B6-0281292AB860}" sibTransId="{B6916096-5D96-4C27-87F4-31BA8265526E}"/>
    <dgm:cxn modelId="{2C442EBA-B146-4029-A38F-59588057EDC8}" srcId="{B805A20D-F2F5-47F0-8080-05D35CFDA825}" destId="{6B810CAF-69C9-44E5-8531-5F8E95A84DC8}" srcOrd="0" destOrd="0" parTransId="{DBA28E29-FF9E-4C09-BE7A-52FCB2A66358}" sibTransId="{8D132F9E-1D03-4C6A-B411-E6D8C4C40B66}"/>
    <dgm:cxn modelId="{3543C7DD-0322-4AA2-A180-2F2000177D4D}" type="presOf" srcId="{6B810CAF-69C9-44E5-8531-5F8E95A84DC8}" destId="{D3880A27-8B22-4BE4-80A3-5AF693B1E673}" srcOrd="0" destOrd="0" presId="urn:microsoft.com/office/officeart/2005/8/layout/pyramid4"/>
    <dgm:cxn modelId="{B8048F95-8300-4784-ADF2-D160E4E70161}" type="presOf" srcId="{6F6C166C-1D77-46C9-9DA4-6045ADB30E6E}" destId="{4C9C0468-2CFC-4773-A99A-8EC2169C7EA7}" srcOrd="0" destOrd="0" presId="urn:microsoft.com/office/officeart/2005/8/layout/pyramid4"/>
    <dgm:cxn modelId="{FF46343E-7C4C-490E-A6EB-22C35C49F2AF}" type="presParOf" srcId="{8E3EB531-51BD-49BD-90B2-ED9485ADCCAA}" destId="{D3880A27-8B22-4BE4-80A3-5AF693B1E673}" srcOrd="0" destOrd="0" presId="urn:microsoft.com/office/officeart/2005/8/layout/pyramid4"/>
    <dgm:cxn modelId="{23661BD5-1EE0-4824-8ECA-E62E8FE3BF50}" type="presParOf" srcId="{8E3EB531-51BD-49BD-90B2-ED9485ADCCAA}" destId="{B9081641-3E3E-4D63-BDE6-FED6BAA54B1C}" srcOrd="1" destOrd="0" presId="urn:microsoft.com/office/officeart/2005/8/layout/pyramid4"/>
    <dgm:cxn modelId="{39E1C071-4FF1-4D7B-9D8A-39EB38DE11E0}" type="presParOf" srcId="{8E3EB531-51BD-49BD-90B2-ED9485ADCCAA}" destId="{4C9C0468-2CFC-4773-A99A-8EC2169C7EA7}" srcOrd="2" destOrd="0" presId="urn:microsoft.com/office/officeart/2005/8/layout/pyramid4"/>
    <dgm:cxn modelId="{DAF8B0D2-B4FD-4A36-B188-1BD2CAA3DF7C}" type="presParOf" srcId="{8E3EB531-51BD-49BD-90B2-ED9485ADCCAA}" destId="{230401A8-E534-40EF-9B07-4F9CCF86AA7E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80A27-8B22-4BE4-80A3-5AF693B1E673}">
      <dsp:nvSpPr>
        <dsp:cNvPr id="0" name=""/>
        <dsp:cNvSpPr/>
      </dsp:nvSpPr>
      <dsp:spPr>
        <a:xfrm>
          <a:off x="1749425" y="0"/>
          <a:ext cx="1911349" cy="1911349"/>
        </a:xfrm>
        <a:prstGeom prst="triangle">
          <a:avLst/>
        </a:prstGeom>
        <a:solidFill>
          <a:schemeClr val="tx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900" kern="1200" dirty="0"/>
        </a:p>
      </dsp:txBody>
      <dsp:txXfrm>
        <a:off x="2227262" y="955675"/>
        <a:ext cx="955675" cy="955674"/>
      </dsp:txXfrm>
    </dsp:sp>
    <dsp:sp modelId="{B9081641-3E3E-4D63-BDE6-FED6BAA54B1C}">
      <dsp:nvSpPr>
        <dsp:cNvPr id="0" name=""/>
        <dsp:cNvSpPr/>
      </dsp:nvSpPr>
      <dsp:spPr>
        <a:xfrm>
          <a:off x="793750" y="1911349"/>
          <a:ext cx="1911349" cy="1911349"/>
        </a:xfrm>
        <a:prstGeom prst="triangl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900" kern="1200" dirty="0"/>
        </a:p>
      </dsp:txBody>
      <dsp:txXfrm>
        <a:off x="1271587" y="2867024"/>
        <a:ext cx="955675" cy="955674"/>
      </dsp:txXfrm>
    </dsp:sp>
    <dsp:sp modelId="{4C9C0468-2CFC-4773-A99A-8EC2169C7EA7}">
      <dsp:nvSpPr>
        <dsp:cNvPr id="0" name=""/>
        <dsp:cNvSpPr/>
      </dsp:nvSpPr>
      <dsp:spPr>
        <a:xfrm rot="10800000">
          <a:off x="1749425" y="1911349"/>
          <a:ext cx="1911349" cy="1911349"/>
        </a:xfrm>
        <a:prstGeom prst="triangl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900" kern="1200" dirty="0"/>
        </a:p>
      </dsp:txBody>
      <dsp:txXfrm rot="10800000">
        <a:off x="2227262" y="1911349"/>
        <a:ext cx="955675" cy="955674"/>
      </dsp:txXfrm>
    </dsp:sp>
    <dsp:sp modelId="{230401A8-E534-40EF-9B07-4F9CCF86AA7E}">
      <dsp:nvSpPr>
        <dsp:cNvPr id="0" name=""/>
        <dsp:cNvSpPr/>
      </dsp:nvSpPr>
      <dsp:spPr>
        <a:xfrm>
          <a:off x="2705100" y="1911349"/>
          <a:ext cx="1911349" cy="1911349"/>
        </a:xfrm>
        <a:prstGeom prst="triangle">
          <a:avLst/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900" kern="1200" dirty="0"/>
        </a:p>
      </dsp:txBody>
      <dsp:txXfrm>
        <a:off x="3182937" y="2867024"/>
        <a:ext cx="955675" cy="955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593DD-C376-459B-B429-5E0A4EE34D2F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D13F3-4BDB-430A-A193-C46899858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0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8.sv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808916" y="-2028825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7" name="Rectangle 5"/>
          <p:cNvSpPr/>
          <p:nvPr/>
        </p:nvSpPr>
        <p:spPr>
          <a:xfrm>
            <a:off x="1801622" y="2201237"/>
            <a:ext cx="2931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sz="24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Spring-Boot Project</a:t>
            </a:r>
            <a:endParaRPr lang="en-US" sz="2400" dirty="0">
              <a:solidFill>
                <a:schemeClr val="bg1"/>
              </a:solidFill>
              <a:latin typeface="맑은고딕"/>
              <a:cs typeface="Open Sans Light" pitchFamily="34" charset="0"/>
            </a:endParaRPr>
          </a:p>
        </p:txBody>
      </p:sp>
      <p:sp>
        <p:nvSpPr>
          <p:cNvPr id="11" name="Rectangle 5"/>
          <p:cNvSpPr/>
          <p:nvPr/>
        </p:nvSpPr>
        <p:spPr>
          <a:xfrm>
            <a:off x="9077495" y="3431918"/>
            <a:ext cx="2284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sz="24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Oaga</a:t>
            </a:r>
            <a:endParaRPr lang="en-US" sz="2400" dirty="0">
              <a:solidFill>
                <a:schemeClr val="bg1"/>
              </a:solidFill>
              <a:latin typeface="맑은고딕"/>
              <a:cs typeface="Open Sans Light" pitchFamily="34" charset="0"/>
            </a:endParaRPr>
          </a:p>
        </p:txBody>
      </p:sp>
      <p:sp>
        <p:nvSpPr>
          <p:cNvPr id="12" name="Rectangle 5"/>
          <p:cNvSpPr/>
          <p:nvPr/>
        </p:nvSpPr>
        <p:spPr>
          <a:xfrm>
            <a:off x="9162070" y="4656764"/>
            <a:ext cx="21155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3200" kern="0" spc="650" dirty="0" err="1" smtClean="0">
                <a:solidFill>
                  <a:schemeClr val="bg2"/>
                </a:solidFill>
                <a:latin typeface="맑은고딕"/>
                <a:cs typeface="Open Sans Light" pitchFamily="34" charset="0"/>
              </a:rPr>
              <a:t>임희진</a:t>
            </a:r>
            <a:endParaRPr lang="en-US" altLang="ko-KR" sz="3200" kern="0" spc="650" dirty="0" smtClean="0">
              <a:solidFill>
                <a:schemeClr val="bg2"/>
              </a:solidFill>
              <a:latin typeface="맑은고딕"/>
              <a:cs typeface="Open Sans Light" pitchFamily="34" charset="0"/>
            </a:endParaRPr>
          </a:p>
          <a:p>
            <a:pPr latinLnBrk="0"/>
            <a:r>
              <a:rPr lang="ko-KR" altLang="en-US" sz="3200" kern="0" spc="650" dirty="0" err="1" smtClean="0">
                <a:solidFill>
                  <a:schemeClr val="bg2"/>
                </a:solidFill>
                <a:latin typeface="맑은고딕"/>
                <a:cs typeface="Open Sans Light" pitchFamily="34" charset="0"/>
              </a:rPr>
              <a:t>임우성</a:t>
            </a:r>
            <a:endParaRPr lang="en-US" altLang="ko-KR" sz="3200" kern="0" spc="650" dirty="0" smtClean="0">
              <a:solidFill>
                <a:schemeClr val="bg2"/>
              </a:solidFill>
              <a:latin typeface="맑은고딕"/>
              <a:cs typeface="Open Sans Light" pitchFamily="34" charset="0"/>
            </a:endParaRPr>
          </a:p>
          <a:p>
            <a:pPr latinLnBrk="0"/>
            <a:r>
              <a:rPr lang="ko-KR" altLang="en-US" sz="3200" kern="0" spc="650" dirty="0" err="1" smtClean="0">
                <a:solidFill>
                  <a:schemeClr val="bg2"/>
                </a:solidFill>
                <a:latin typeface="맑은고딕"/>
                <a:cs typeface="Open Sans Light" pitchFamily="34" charset="0"/>
              </a:rPr>
              <a:t>김소담</a:t>
            </a:r>
            <a:endParaRPr lang="en-US" sz="3200" kern="0" spc="650" dirty="0">
              <a:solidFill>
                <a:schemeClr val="bg2"/>
              </a:solidFill>
              <a:latin typeface="맑은고딕"/>
              <a:cs typeface="Open Sans Light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1801622" y="2828836"/>
            <a:ext cx="85523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7200" b="1" spc="8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오늘 </a:t>
            </a:r>
            <a:r>
              <a:rPr lang="ko-KR" altLang="en-US" sz="7200" b="1" spc="800" dirty="0" err="1" smtClean="0">
                <a:solidFill>
                  <a:srgbClr val="FFC000"/>
                </a:solidFill>
                <a:latin typeface="맑은고딕"/>
                <a:cs typeface="Open Sans Light" pitchFamily="34" charset="0"/>
              </a:rPr>
              <a:t>어디</a:t>
            </a:r>
            <a:r>
              <a:rPr lang="ko-KR" altLang="en-US" sz="7200" b="1" spc="800" dirty="0" err="1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가지</a:t>
            </a:r>
            <a:r>
              <a:rPr lang="en-US" altLang="ko-KR" sz="7200" b="1" spc="800" dirty="0" smtClean="0">
                <a:solidFill>
                  <a:schemeClr val="bg1"/>
                </a:solidFill>
                <a:latin typeface="맑은고딕"/>
                <a:cs typeface="Open Sans Light" pitchFamily="34" charset="0"/>
              </a:rPr>
              <a:t>?</a:t>
            </a:r>
            <a:endParaRPr lang="en-US" sz="7200" b="1" spc="800" dirty="0">
              <a:solidFill>
                <a:schemeClr val="bg1"/>
              </a:solidFill>
              <a:latin typeface="맑은고딕"/>
              <a:cs typeface="Open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사용한 라이브러리 </a:t>
            </a:r>
            <a:r>
              <a:rPr lang="en-US" altLang="ko-KR" sz="28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API</a:t>
            </a:r>
            <a:endParaRPr lang="ko-KR" altLang="en-US" sz="28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5180B5A-26EB-47C9-9C46-411DB862974C}"/>
              </a:ext>
            </a:extLst>
          </p:cNvPr>
          <p:cNvSpPr/>
          <p:nvPr/>
        </p:nvSpPr>
        <p:spPr>
          <a:xfrm>
            <a:off x="63500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9A96EA7-BD42-4CD2-B79B-00BD7156E15F}"/>
              </a:ext>
            </a:extLst>
          </p:cNvPr>
          <p:cNvSpPr/>
          <p:nvPr/>
        </p:nvSpPr>
        <p:spPr>
          <a:xfrm>
            <a:off x="635000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03E1A14-9043-46BB-B903-3CDB8D80C2BD}"/>
              </a:ext>
            </a:extLst>
          </p:cNvPr>
          <p:cNvSpPr/>
          <p:nvPr/>
        </p:nvSpPr>
        <p:spPr>
          <a:xfrm>
            <a:off x="9436611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B295EF-9433-447A-B4BD-5527A8EE3567}"/>
              </a:ext>
            </a:extLst>
          </p:cNvPr>
          <p:cNvSpPr/>
          <p:nvPr/>
        </p:nvSpPr>
        <p:spPr>
          <a:xfrm>
            <a:off x="356887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76BEDC9-E4F5-4FDD-9862-C3CA0A682E01}"/>
              </a:ext>
            </a:extLst>
          </p:cNvPr>
          <p:cNvSpPr/>
          <p:nvPr/>
        </p:nvSpPr>
        <p:spPr>
          <a:xfrm>
            <a:off x="650274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4064715-5234-4809-A360-10B709E74E9C}"/>
              </a:ext>
            </a:extLst>
          </p:cNvPr>
          <p:cNvSpPr txBox="1"/>
          <p:nvPr/>
        </p:nvSpPr>
        <p:spPr>
          <a:xfrm>
            <a:off x="1428981" y="2059253"/>
            <a:ext cx="55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76E59E6-98F0-4211-99E9-58F6D3C81AA2}"/>
              </a:ext>
            </a:extLst>
          </p:cNvPr>
          <p:cNvSpPr/>
          <p:nvPr/>
        </p:nvSpPr>
        <p:spPr>
          <a:xfrm>
            <a:off x="3568869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715BC6-C532-4513-A514-9C1EC4DC4A63}"/>
              </a:ext>
            </a:extLst>
          </p:cNvPr>
          <p:cNvSpPr txBox="1"/>
          <p:nvPr/>
        </p:nvSpPr>
        <p:spPr>
          <a:xfrm>
            <a:off x="4113457" y="2059253"/>
            <a:ext cx="1098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F13B856-63DB-43F5-9F1D-24C34931D24D}"/>
              </a:ext>
            </a:extLst>
          </p:cNvPr>
          <p:cNvSpPr/>
          <p:nvPr/>
        </p:nvSpPr>
        <p:spPr>
          <a:xfrm>
            <a:off x="6502738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3CBD19-F4F3-43D9-A8D7-BB42F4B3179C}"/>
              </a:ext>
            </a:extLst>
          </p:cNvPr>
          <p:cNvSpPr txBox="1"/>
          <p:nvPr/>
        </p:nvSpPr>
        <p:spPr>
          <a:xfrm>
            <a:off x="7353551" y="2059253"/>
            <a:ext cx="487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BEDC491-5658-4DE2-A675-31F41C978D18}"/>
              </a:ext>
            </a:extLst>
          </p:cNvPr>
          <p:cNvSpPr/>
          <p:nvPr/>
        </p:nvSpPr>
        <p:spPr>
          <a:xfrm>
            <a:off x="9436606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A1A5C77-58D6-4800-80E3-F22E30CB9F38}"/>
              </a:ext>
            </a:extLst>
          </p:cNvPr>
          <p:cNvSpPr txBox="1"/>
          <p:nvPr/>
        </p:nvSpPr>
        <p:spPr>
          <a:xfrm>
            <a:off x="9627046" y="2059253"/>
            <a:ext cx="1790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 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엔진</a:t>
            </a:r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B8E363-9BC7-40FA-9875-44C8617DF0A3}"/>
              </a:ext>
            </a:extLst>
          </p:cNvPr>
          <p:cNvSpPr txBox="1"/>
          <p:nvPr/>
        </p:nvSpPr>
        <p:spPr>
          <a:xfrm>
            <a:off x="825671" y="3002864"/>
            <a:ext cx="178984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CSS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A1F2F71-C933-448F-B8E8-ABDD801ABA77}"/>
              </a:ext>
            </a:extLst>
          </p:cNvPr>
          <p:cNvSpPr txBox="1"/>
          <p:nvPr/>
        </p:nvSpPr>
        <p:spPr>
          <a:xfrm>
            <a:off x="3774319" y="3002864"/>
            <a:ext cx="1789846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 Boot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HTML5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Jquery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JSTL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Bootstrap4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03235E6-E3F7-47EB-81D6-D46826BBF3F8}"/>
              </a:ext>
            </a:extLst>
          </p:cNvPr>
          <p:cNvSpPr txBox="1"/>
          <p:nvPr/>
        </p:nvSpPr>
        <p:spPr>
          <a:xfrm>
            <a:off x="6656509" y="3002864"/>
            <a:ext cx="1789846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 </a:t>
            </a: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Oauth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2.0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 맵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API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FB7FCD1-9B56-49D9-8E17-4682ACD6918A}"/>
              </a:ext>
            </a:extLst>
          </p:cNvPr>
          <p:cNvSpPr txBox="1"/>
          <p:nvPr/>
        </p:nvSpPr>
        <p:spPr>
          <a:xfrm>
            <a:off x="9627277" y="3002864"/>
            <a:ext cx="178984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JSP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security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24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095426" y="621769"/>
            <a:ext cx="3621504" cy="1231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300" dirty="0" smtClean="0">
                <a:solidFill>
                  <a:schemeClr val="tx2"/>
                </a:solidFill>
                <a:latin typeface="맑은고딕"/>
              </a:rPr>
              <a:t>5. </a:t>
            </a:r>
            <a:r>
              <a:rPr lang="ko-KR" altLang="en-US" sz="4400" b="1" spc="300" dirty="0" smtClean="0">
                <a:solidFill>
                  <a:srgbClr val="FFC000"/>
                </a:solidFill>
                <a:latin typeface="맑은고딕"/>
              </a:rPr>
              <a:t>기</a:t>
            </a:r>
            <a:r>
              <a:rPr lang="ko-KR" altLang="en-US" sz="4400" b="1" spc="300" dirty="0" smtClean="0">
                <a:solidFill>
                  <a:schemeClr val="tx2"/>
                </a:solidFill>
                <a:latin typeface="맑은고딕"/>
              </a:rPr>
              <a:t>능 소개</a:t>
            </a:r>
            <a:endParaRPr lang="ko-KR" altLang="en-US" sz="44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595335" y="1664126"/>
            <a:ext cx="4006225" cy="423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solidFill>
                  <a:schemeClr val="accent4"/>
                </a:solidFill>
                <a:latin typeface="맑은고딕"/>
              </a:rPr>
              <a:t>1. </a:t>
            </a:r>
            <a:r>
              <a:rPr lang="ko-KR" altLang="en-US" sz="2800" spc="300" dirty="0" smtClean="0">
                <a:solidFill>
                  <a:schemeClr val="accent4"/>
                </a:solidFill>
                <a:latin typeface="맑은고딕"/>
              </a:rPr>
              <a:t>사용자 페이지</a:t>
            </a:r>
            <a:endParaRPr lang="en-US" altLang="ko-KR" sz="2800" spc="3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800" dirty="0" smtClean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1 )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사용자 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CRU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/ 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로그인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2 )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여행지 정보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3 )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리뷰 등록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	4 )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좋아요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	5 ) Q &amp; A</a:t>
            </a:r>
          </a:p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solidFill>
                  <a:schemeClr val="accent4"/>
                </a:solidFill>
                <a:latin typeface="맑은고딕"/>
              </a:rPr>
              <a:t>2. </a:t>
            </a:r>
            <a:r>
              <a:rPr lang="ko-KR" altLang="en-US" sz="2800" spc="300" dirty="0" smtClean="0">
                <a:solidFill>
                  <a:schemeClr val="accent4"/>
                </a:solidFill>
                <a:latin typeface="맑은고딕"/>
              </a:rPr>
              <a:t>관리자 페이지</a:t>
            </a:r>
            <a:endParaRPr lang="en-US" altLang="ko-KR" sz="2800" spc="3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	…</a:t>
            </a:r>
            <a:endParaRPr lang="ko-KR" altLang="en-US" sz="2000" dirty="0">
              <a:solidFill>
                <a:schemeClr val="accent4"/>
              </a:solidFill>
              <a:latin typeface="맑은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234095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5118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 </a:t>
            </a:r>
            <a:r>
              <a:rPr lang="ko-KR" altLang="en-US" sz="2000" b="1" spc="300" dirty="0" smtClean="0">
                <a:solidFill>
                  <a:schemeClr val="accent4"/>
                </a:solidFill>
              </a:rPr>
              <a:t>사용자 </a:t>
            </a:r>
            <a:r>
              <a:rPr lang="en-US" altLang="ko-KR" sz="2000" b="1" spc="300" dirty="0" smtClean="0">
                <a:solidFill>
                  <a:schemeClr val="accent4"/>
                </a:solidFill>
              </a:rPr>
              <a:t>CRU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/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로그인 </a:t>
            </a:r>
            <a:r>
              <a:rPr lang="en-US" altLang="ko-KR" sz="2000" spc="300" dirty="0" smtClean="0">
                <a:solidFill>
                  <a:schemeClr val="accent2"/>
                </a:solidFill>
              </a:rPr>
              <a:t>- </a:t>
            </a:r>
            <a:r>
              <a:rPr lang="ko-KR" altLang="en-US" sz="2000" spc="300" dirty="0" smtClean="0">
                <a:solidFill>
                  <a:schemeClr val="accent2"/>
                </a:solidFill>
              </a:rPr>
              <a:t>회원가입</a:t>
            </a:r>
            <a:endParaRPr lang="ko-KR" altLang="en-US" sz="1600" spc="300" dirty="0">
              <a:solidFill>
                <a:schemeClr val="accent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3" y="1620424"/>
            <a:ext cx="6816279" cy="5032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743538" y="1685617"/>
            <a:ext cx="491512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pc="300" dirty="0" smtClean="0">
                <a:solidFill>
                  <a:schemeClr val="accent4"/>
                </a:solidFill>
              </a:rPr>
              <a:t>회원가입</a:t>
            </a:r>
            <a:endParaRPr lang="en-US" altLang="ko-KR" spc="300" dirty="0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pc="300" dirty="0" smtClean="0">
                <a:solidFill>
                  <a:schemeClr val="accent4"/>
                </a:solidFill>
              </a:rPr>
              <a:t>회원정보 수정</a:t>
            </a:r>
            <a:endParaRPr lang="en-US" altLang="ko-KR" spc="300" dirty="0" smtClean="0">
              <a:solidFill>
                <a:schemeClr val="accent4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pc="300" dirty="0">
                <a:solidFill>
                  <a:schemeClr val="accent4"/>
                </a:solidFill>
              </a:rPr>
              <a:t>사용자 </a:t>
            </a:r>
            <a:r>
              <a:rPr lang="en-US" altLang="ko-KR" spc="300" dirty="0">
                <a:solidFill>
                  <a:schemeClr val="accent4"/>
                </a:solidFill>
              </a:rPr>
              <a:t>/ </a:t>
            </a:r>
            <a:r>
              <a:rPr lang="ko-KR" altLang="en-US" spc="300" dirty="0">
                <a:solidFill>
                  <a:schemeClr val="accent4"/>
                </a:solidFill>
              </a:rPr>
              <a:t>관리자 구분 가입</a:t>
            </a:r>
            <a:r>
              <a:rPr lang="en-US" altLang="ko-KR" spc="300" dirty="0">
                <a:solidFill>
                  <a:schemeClr val="accent4"/>
                </a:solidFill>
              </a:rPr>
              <a:t>(</a:t>
            </a:r>
            <a:r>
              <a:rPr lang="en-US" altLang="ko-KR" spc="300" dirty="0" err="1">
                <a:solidFill>
                  <a:schemeClr val="accent4"/>
                </a:solidFill>
              </a:rPr>
              <a:t>enum</a:t>
            </a:r>
            <a:r>
              <a:rPr lang="en-US" altLang="ko-KR" spc="300" dirty="0">
                <a:solidFill>
                  <a:schemeClr val="accent4"/>
                </a:solidFill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pc="300" dirty="0" err="1">
                <a:solidFill>
                  <a:schemeClr val="accent4"/>
                </a:solidFill>
              </a:rPr>
              <a:t>Bcrypt</a:t>
            </a:r>
            <a:r>
              <a:rPr lang="en-US" altLang="ko-KR" spc="300" dirty="0">
                <a:solidFill>
                  <a:schemeClr val="accent4"/>
                </a:solidFill>
              </a:rPr>
              <a:t> – </a:t>
            </a:r>
            <a:r>
              <a:rPr lang="ko-KR" altLang="en-US" spc="300" dirty="0">
                <a:solidFill>
                  <a:schemeClr val="accent4"/>
                </a:solidFill>
              </a:rPr>
              <a:t>비밀번호 </a:t>
            </a:r>
            <a:r>
              <a:rPr lang="en-US" altLang="ko-KR" spc="300" dirty="0">
                <a:solidFill>
                  <a:schemeClr val="accent4"/>
                </a:solidFill>
              </a:rPr>
              <a:t>Hash</a:t>
            </a:r>
            <a:r>
              <a:rPr lang="ko-KR" altLang="en-US" spc="300" dirty="0" smtClean="0">
                <a:solidFill>
                  <a:schemeClr val="accent4"/>
                </a:solidFill>
              </a:rPr>
              <a:t>암호화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538" y="4082637"/>
            <a:ext cx="40767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3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5862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 </a:t>
            </a:r>
            <a:r>
              <a:rPr lang="ko-KR" altLang="en-US" sz="2000" b="1" spc="300" dirty="0" smtClean="0">
                <a:solidFill>
                  <a:schemeClr val="accent4"/>
                </a:solidFill>
              </a:rPr>
              <a:t>사용자 </a:t>
            </a:r>
            <a:r>
              <a:rPr lang="en-US" altLang="ko-KR" sz="2000" b="1" spc="300" dirty="0" smtClean="0">
                <a:solidFill>
                  <a:schemeClr val="accent4"/>
                </a:solidFill>
              </a:rPr>
              <a:t>CRU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/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로그인 </a:t>
            </a:r>
            <a:r>
              <a:rPr lang="en-US" altLang="ko-KR" sz="2000" spc="300" dirty="0" smtClean="0">
                <a:solidFill>
                  <a:schemeClr val="accent2"/>
                </a:solidFill>
              </a:rPr>
              <a:t>– </a:t>
            </a:r>
            <a:r>
              <a:rPr lang="ko-KR" altLang="en-US" sz="2000" spc="300" dirty="0" smtClean="0">
                <a:solidFill>
                  <a:schemeClr val="accent2"/>
                </a:solidFill>
              </a:rPr>
              <a:t>회원정보 수정</a:t>
            </a:r>
            <a:endParaRPr lang="ko-KR" altLang="en-US" sz="1600" spc="300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295081" y="1685617"/>
            <a:ext cx="5659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pc="300" dirty="0" smtClean="0">
                <a:solidFill>
                  <a:schemeClr val="accent4"/>
                </a:solidFill>
              </a:rPr>
              <a:t>회원 프로필 수정 </a:t>
            </a:r>
            <a:r>
              <a:rPr lang="en-US" altLang="ko-KR" spc="300" dirty="0" smtClean="0">
                <a:solidFill>
                  <a:schemeClr val="accent4"/>
                </a:solidFill>
              </a:rPr>
              <a:t>– multipart, ajax</a:t>
            </a:r>
            <a:r>
              <a:rPr lang="ko-KR" altLang="en-US" spc="300" dirty="0" smtClean="0">
                <a:solidFill>
                  <a:schemeClr val="accent4"/>
                </a:solidFill>
              </a:rPr>
              <a:t>통신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24" y="1838862"/>
            <a:ext cx="5277272" cy="35116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211" y="2716439"/>
            <a:ext cx="33813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28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3647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 </a:t>
            </a:r>
            <a:r>
              <a:rPr lang="ko-KR" altLang="en-US" sz="2000" spc="300" dirty="0">
                <a:solidFill>
                  <a:schemeClr val="accent4"/>
                </a:solidFill>
              </a:rPr>
              <a:t>사용자 </a:t>
            </a:r>
            <a:r>
              <a:rPr lang="en-US" altLang="ko-KR" sz="2000" spc="300" dirty="0">
                <a:solidFill>
                  <a:schemeClr val="accent4"/>
                </a:solidFill>
              </a:rPr>
              <a:t>CRU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/ </a:t>
            </a:r>
            <a:r>
              <a:rPr lang="ko-KR" altLang="en-US" sz="2000" b="1" spc="300" dirty="0" smtClean="0">
                <a:solidFill>
                  <a:schemeClr val="accent4"/>
                </a:solidFill>
              </a:rPr>
              <a:t>로그인</a:t>
            </a:r>
            <a:endParaRPr lang="ko-KR" altLang="en-US" sz="1600" spc="300" dirty="0">
              <a:solidFill>
                <a:schemeClr val="accent4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854343"/>
            <a:ext cx="5715000" cy="3714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1682311"/>
            <a:ext cx="36279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Spring – Security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400" spc="300" dirty="0">
                <a:solidFill>
                  <a:schemeClr val="accent4"/>
                </a:solidFill>
              </a:rPr>
              <a:t>Oauth2.0 </a:t>
            </a:r>
            <a:r>
              <a:rPr lang="ko-KR" altLang="en-US" sz="1400" spc="300" dirty="0">
                <a:solidFill>
                  <a:schemeClr val="accent4"/>
                </a:solidFill>
              </a:rPr>
              <a:t>카카오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소셜 로그인</a:t>
            </a:r>
            <a:endParaRPr lang="en-US" altLang="ko-KR" sz="1400" spc="300" dirty="0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258" y="3148610"/>
            <a:ext cx="5051338" cy="23914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71" y="3862165"/>
            <a:ext cx="3155687" cy="185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7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2212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2)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1902781"/>
            <a:ext cx="4897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소개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-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국내 각 지역별 </a:t>
            </a:r>
            <a:r>
              <a:rPr lang="ko-KR" altLang="en-US" sz="1400" spc="300" dirty="0" err="1" smtClean="0">
                <a:solidFill>
                  <a:schemeClr val="accent4"/>
                </a:solidFill>
              </a:rPr>
              <a:t>놀거리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,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카페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식당 정보 제공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902781"/>
            <a:ext cx="5715000" cy="2876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3013277"/>
            <a:ext cx="4180953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spc="300" dirty="0" smtClean="0">
                <a:solidFill>
                  <a:schemeClr val="accent4"/>
                </a:solidFill>
              </a:rPr>
              <a:t>홈 화면 </a:t>
            </a:r>
            <a:r>
              <a:rPr lang="ko-KR" altLang="en-US" sz="1400" spc="300" dirty="0" err="1" smtClean="0">
                <a:solidFill>
                  <a:schemeClr val="accent4"/>
                </a:solidFill>
              </a:rPr>
              <a:t>검색어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 자동완성 기능 구현</a:t>
            </a:r>
            <a:endParaRPr lang="en-US" altLang="ko-KR" sz="1400" spc="300" dirty="0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spc="300" dirty="0" smtClean="0">
                <a:solidFill>
                  <a:schemeClr val="accent4"/>
                </a:solidFill>
              </a:rPr>
              <a:t>카카오 맵 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API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이용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19" y="5072516"/>
            <a:ext cx="56102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4232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2)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– </a:t>
            </a:r>
            <a:r>
              <a:rPr lang="ko-KR" altLang="en-US" sz="1600" spc="300" dirty="0" smtClean="0">
                <a:solidFill>
                  <a:schemeClr val="accent4"/>
                </a:solidFill>
              </a:rPr>
              <a:t>카카오 맵 </a:t>
            </a:r>
            <a:r>
              <a:rPr lang="en-US" altLang="ko-KR" sz="1600" spc="300" dirty="0" smtClean="0">
                <a:solidFill>
                  <a:schemeClr val="accent4"/>
                </a:solidFill>
              </a:rPr>
              <a:t>API</a:t>
            </a:r>
            <a:endParaRPr lang="ko-KR" altLang="en-US" sz="1600" spc="300" dirty="0">
              <a:solidFill>
                <a:schemeClr val="accent4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44" y="1548078"/>
            <a:ext cx="6861856" cy="48450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316" y="2525486"/>
            <a:ext cx="3760165" cy="203888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5866493" y="3544926"/>
            <a:ext cx="1695450" cy="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46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4665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2)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–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각 도시의 정보</a:t>
            </a:r>
            <a:endParaRPr lang="ko-KR" altLang="en-US" sz="1600" spc="300" dirty="0">
              <a:solidFill>
                <a:schemeClr val="accent4"/>
              </a:solidFill>
            </a:endParaRPr>
          </a:p>
        </p:txBody>
      </p:sp>
      <p:pic>
        <p:nvPicPr>
          <p:cNvPr id="12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67383"/>
            <a:ext cx="4649830" cy="236398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685251"/>
            <a:ext cx="4649830" cy="2362709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3409950" y="2314575"/>
            <a:ext cx="2609850" cy="95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75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6178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2)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–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도시 장소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카페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or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식당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정보</a:t>
            </a:r>
            <a:endParaRPr lang="ko-KR" altLang="en-US" sz="1600" spc="300" dirty="0">
              <a:solidFill>
                <a:schemeClr val="accent4"/>
              </a:solidFill>
            </a:endParaRPr>
          </a:p>
        </p:txBody>
      </p:sp>
      <p:pic>
        <p:nvPicPr>
          <p:cNvPr id="12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687"/>
            <a:ext cx="4649830" cy="236398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75776"/>
            <a:ext cx="4649830" cy="236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8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17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3) </a:t>
            </a:r>
            <a:r>
              <a:rPr lang="ko-KR" altLang="en-US" sz="2000" dirty="0">
                <a:solidFill>
                  <a:schemeClr val="accent4"/>
                </a:solidFill>
                <a:latin typeface="맑은고딕"/>
              </a:rPr>
              <a:t>리뷰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등록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1902781"/>
            <a:ext cx="48429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소개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-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여행자 리뷰 작성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조회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수정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임시 저장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등록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3013277"/>
            <a:ext cx="22365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spc="300" dirty="0" smtClean="0">
                <a:solidFill>
                  <a:schemeClr val="accent4"/>
                </a:solidFill>
              </a:rPr>
              <a:t>임시 저장</a:t>
            </a:r>
            <a:endParaRPr lang="en-US" altLang="ko-KR" sz="1400" spc="300" dirty="0" smtClean="0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spc="300" dirty="0" smtClean="0">
                <a:solidFill>
                  <a:schemeClr val="accent4"/>
                </a:solidFill>
              </a:rPr>
              <a:t>리뷰 검색</a:t>
            </a:r>
            <a:endParaRPr lang="en-US" altLang="ko-KR" sz="1400" spc="300" dirty="0" smtClean="0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spc="300" dirty="0" smtClean="0">
                <a:solidFill>
                  <a:schemeClr val="accent4"/>
                </a:solidFill>
              </a:rPr>
              <a:t>리뷰 댓글 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CRUD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671428"/>
            <a:ext cx="57150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-1019225" y="-573314"/>
            <a:ext cx="14230450" cy="8004628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2400" y="190500"/>
            <a:ext cx="215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chemeClr val="accent4"/>
                </a:solidFill>
                <a:latin typeface="맑은고딕"/>
              </a:rPr>
              <a:t>Contents</a:t>
            </a:r>
            <a:endParaRPr lang="ko-KR" altLang="en-US" sz="4400" spc="-300" dirty="0">
              <a:solidFill>
                <a:schemeClr val="accent4"/>
              </a:solidFill>
              <a:latin typeface="맑은고딕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307285" y="1238318"/>
            <a:ext cx="3589444" cy="3982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프로젝트 소개</a:t>
            </a:r>
            <a:endParaRPr lang="en-US" altLang="ko-KR" sz="2400" spc="-300" dirty="0" smtClean="0">
              <a:solidFill>
                <a:schemeClr val="accent4"/>
              </a:solidFill>
              <a:latin typeface="맑은고딕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en-US" altLang="ko-KR" sz="2400" spc="-300" dirty="0" err="1" smtClean="0">
                <a:solidFill>
                  <a:schemeClr val="accent4"/>
                </a:solidFill>
                <a:latin typeface="맑은고딕"/>
              </a:rPr>
              <a:t>Git</a:t>
            </a:r>
            <a:r>
              <a:rPr lang="en-US" altLang="ko-KR" sz="2400" spc="-300" dirty="0" smtClean="0">
                <a:solidFill>
                  <a:schemeClr val="accent4"/>
                </a:solidFill>
                <a:latin typeface="맑은고딕"/>
              </a:rPr>
              <a:t>-hub </a:t>
            </a: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관리 방법</a:t>
            </a:r>
            <a:endParaRPr lang="en-US" altLang="ko-KR" sz="2400" spc="-300" dirty="0" smtClean="0">
              <a:solidFill>
                <a:schemeClr val="accent4"/>
              </a:solidFill>
              <a:latin typeface="맑은고딕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다이어그램 설계</a:t>
            </a:r>
            <a:endParaRPr lang="en-US" altLang="ko-KR" sz="2400" spc="-300" dirty="0" smtClean="0">
              <a:solidFill>
                <a:schemeClr val="accent4"/>
              </a:solidFill>
              <a:latin typeface="맑은고딕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사용한 라이브러리</a:t>
            </a:r>
            <a:r>
              <a:rPr lang="en-US" altLang="ko-KR" sz="2400" spc="-300" dirty="0" smtClean="0">
                <a:solidFill>
                  <a:schemeClr val="accent4"/>
                </a:solidFill>
                <a:latin typeface="맑은고딕"/>
              </a:rPr>
              <a:t>/API</a:t>
            </a: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기능 소개</a:t>
            </a:r>
            <a:endParaRPr lang="en-US" altLang="ko-KR" sz="2400" spc="-300" dirty="0" smtClean="0">
              <a:solidFill>
                <a:schemeClr val="accent4"/>
              </a:solidFill>
              <a:latin typeface="맑은고딕"/>
            </a:endParaRPr>
          </a:p>
          <a:p>
            <a:pPr marL="742950" indent="-742950">
              <a:lnSpc>
                <a:spcPct val="180000"/>
              </a:lnSpc>
              <a:buAutoNum type="arabicPeriod"/>
            </a:pPr>
            <a:r>
              <a:rPr lang="ko-KR" altLang="en-US" sz="2400" spc="-300" dirty="0" smtClean="0">
                <a:solidFill>
                  <a:schemeClr val="accent4"/>
                </a:solidFill>
                <a:latin typeface="맑은고딕"/>
              </a:rPr>
              <a:t>추가 사항</a:t>
            </a:r>
            <a:endParaRPr lang="ko-KR" altLang="en-US" sz="2400" spc="-300" dirty="0">
              <a:solidFill>
                <a:schemeClr val="accent4"/>
              </a:solidFill>
              <a:latin typeface="맑은고딕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1571625" y="1365347"/>
            <a:ext cx="94597" cy="376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282751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5425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4)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좋아요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– best review / reviewer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 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889750" y="3684261"/>
            <a:ext cx="4055543" cy="2745632"/>
            <a:chOff x="6583428" y="3844273"/>
            <a:chExt cx="4055543" cy="274563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3428" y="3844273"/>
              <a:ext cx="4055543" cy="2745632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7692571" y="5364735"/>
              <a:ext cx="2017486" cy="11856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583428" y="2980076"/>
            <a:ext cx="2763212" cy="1465982"/>
            <a:chOff x="6583429" y="1532929"/>
            <a:chExt cx="3837828" cy="203610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3429" y="1532929"/>
              <a:ext cx="3126628" cy="2036104"/>
            </a:xfrm>
            <a:prstGeom prst="rect">
              <a:avLst/>
            </a:prstGeom>
          </p:spPr>
        </p:pic>
        <p:cxnSp>
          <p:nvCxnSpPr>
            <p:cNvPr id="17" name="직선 화살표 연결선 16"/>
            <p:cNvCxnSpPr/>
            <p:nvPr/>
          </p:nvCxnSpPr>
          <p:spPr>
            <a:xfrm flipH="1">
              <a:off x="8911771" y="2065990"/>
              <a:ext cx="1509486" cy="4449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682122" y="1730972"/>
            <a:ext cx="5491022" cy="4226603"/>
            <a:chOff x="682122" y="1730972"/>
            <a:chExt cx="5491022" cy="422660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122" y="1730972"/>
              <a:ext cx="5491022" cy="4226603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682122" y="4557486"/>
              <a:ext cx="5491022" cy="140008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1902781"/>
            <a:ext cx="4605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소개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-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좋아요 수 많은 순 베스트 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reviewer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조회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66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4)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좋아요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– My Traveler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 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1902781"/>
            <a:ext cx="4605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소개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-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좋아요 수 많은 순 베스트 </a:t>
            </a:r>
            <a:r>
              <a:rPr lang="en-US" altLang="ko-KR" sz="1400" spc="300" dirty="0" smtClean="0">
                <a:solidFill>
                  <a:schemeClr val="accent4"/>
                </a:solidFill>
              </a:rPr>
              <a:t>reviewer </a:t>
            </a:r>
            <a:r>
              <a:rPr lang="ko-KR" altLang="en-US" sz="1400" spc="300" dirty="0" smtClean="0">
                <a:solidFill>
                  <a:schemeClr val="accent4"/>
                </a:solidFill>
              </a:rPr>
              <a:t>조회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469258" y="2897009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핵심 기능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spc="300" dirty="0" smtClean="0">
                <a:solidFill>
                  <a:schemeClr val="accent4"/>
                </a:solidFill>
              </a:rPr>
              <a:t>1. 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4" y="1656038"/>
            <a:ext cx="47720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2849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5) Q &amp;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A | create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1428"/>
            <a:ext cx="4796971" cy="21313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09" y="3802743"/>
            <a:ext cx="4370941" cy="21481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438" y="1717071"/>
            <a:ext cx="1744312" cy="5855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00675" y="4238625"/>
            <a:ext cx="586250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&gt;</a:t>
            </a:r>
          </a:p>
          <a:p>
            <a:pPr marL="285750" indent="-285750">
              <a:buFontTx/>
              <a:buChar char="-"/>
            </a:pPr>
            <a:r>
              <a:rPr lang="en-US" altLang="ko-KR" dirty="0" err="1" smtClean="0"/>
              <a:t>QnA</a:t>
            </a:r>
            <a:r>
              <a:rPr lang="ko-KR" altLang="en-US" dirty="0" smtClean="0"/>
              <a:t> 등록하기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QnA</a:t>
            </a:r>
            <a:r>
              <a:rPr lang="en-US" altLang="ko-KR" dirty="0"/>
              <a:t> </a:t>
            </a:r>
            <a:r>
              <a:rPr lang="ko-KR" altLang="en-US" dirty="0"/>
              <a:t>등록 시 </a:t>
            </a:r>
            <a:r>
              <a:rPr lang="en-US" altLang="ko-KR" dirty="0" err="1"/>
              <a:t>chackBox</a:t>
            </a:r>
            <a:r>
              <a:rPr lang="ko-KR" altLang="en-US" dirty="0"/>
              <a:t>로 </a:t>
            </a:r>
            <a:r>
              <a:rPr lang="ko-KR" altLang="en-US" dirty="0" err="1"/>
              <a:t>비밀글</a:t>
            </a:r>
            <a:r>
              <a:rPr lang="en-US" altLang="ko-KR" dirty="0"/>
              <a:t>,</a:t>
            </a:r>
            <a:r>
              <a:rPr lang="ko-KR" altLang="en-US" dirty="0" err="1"/>
              <a:t>일반글</a:t>
            </a:r>
            <a:r>
              <a:rPr lang="ko-KR" altLang="en-US" dirty="0"/>
              <a:t> 체크하기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err="1"/>
              <a:t>비밀글이면</a:t>
            </a:r>
            <a:r>
              <a:rPr lang="ko-KR" altLang="en-US" dirty="0"/>
              <a:t> 작성자 및 관리자만 </a:t>
            </a:r>
            <a:r>
              <a:rPr lang="ko-KR" altLang="en-US" dirty="0" err="1"/>
              <a:t>게시글을</a:t>
            </a:r>
            <a:r>
              <a:rPr lang="ko-KR" altLang="en-US" dirty="0"/>
              <a:t> </a:t>
            </a:r>
            <a:r>
              <a:rPr lang="ko-KR" altLang="en-US" dirty="0" err="1"/>
              <a:t>볼수</a:t>
            </a:r>
            <a:r>
              <a:rPr lang="ko-KR" altLang="en-US" dirty="0"/>
              <a:t> 있음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일반 글이면 누구나 다 접근 허용</a:t>
            </a:r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내가 쓴 글 보기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비밀글</a:t>
            </a:r>
            <a:r>
              <a:rPr lang="ko-KR" altLang="en-US" dirty="0" smtClean="0"/>
              <a:t> 작성하기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438" y="2379991"/>
            <a:ext cx="3036537" cy="168444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1975" y="1671428"/>
            <a:ext cx="3767261" cy="195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1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2958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5) Q &amp;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A | update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3050" y="1537549"/>
            <a:ext cx="44871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&gt;</a:t>
            </a:r>
          </a:p>
          <a:p>
            <a:pPr marL="285750" indent="-285750">
              <a:buFontTx/>
              <a:buChar char="-"/>
            </a:pPr>
            <a:r>
              <a:rPr lang="en-US" altLang="ko-KR" dirty="0" err="1" smtClean="0"/>
              <a:t>QnA</a:t>
            </a:r>
            <a:r>
              <a:rPr lang="ko-KR" altLang="en-US" dirty="0" smtClean="0"/>
              <a:t> 수정하기</a:t>
            </a:r>
            <a:endParaRPr lang="en-US" altLang="ko-KR" dirty="0" smtClean="0"/>
          </a:p>
          <a:p>
            <a:r>
              <a:rPr lang="ko-KR" altLang="en-US" dirty="0" smtClean="0"/>
              <a:t>자기가 작성한 글에만 수정이 가능합니다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09" y="1724150"/>
            <a:ext cx="3411905" cy="1381125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H="1">
            <a:off x="2324100" y="1933575"/>
            <a:ext cx="1295400" cy="158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09" y="3190875"/>
            <a:ext cx="3411905" cy="156952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09" y="4846003"/>
            <a:ext cx="3411906" cy="136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1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사용자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2861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5) Q &amp;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A |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d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elete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3050" y="1537549"/>
            <a:ext cx="4256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&gt;</a:t>
            </a:r>
          </a:p>
          <a:p>
            <a:pPr marL="285750" indent="-285750">
              <a:buFontTx/>
              <a:buChar char="-"/>
            </a:pPr>
            <a:r>
              <a:rPr lang="en-US" altLang="ko-KR" dirty="0" err="1" smtClean="0"/>
              <a:t>QnA</a:t>
            </a:r>
            <a:r>
              <a:rPr lang="ko-KR" altLang="en-US" dirty="0" smtClean="0"/>
              <a:t> 삭제하기</a:t>
            </a:r>
            <a:endParaRPr lang="en-US" altLang="ko-KR" dirty="0" smtClean="0"/>
          </a:p>
          <a:p>
            <a:r>
              <a:rPr lang="ko-KR" altLang="en-US" dirty="0" smtClean="0"/>
              <a:t>자기가 작성한 글만 삭제가 가능합니다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8" y="1656038"/>
            <a:ext cx="4769341" cy="22517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09" y="3907829"/>
            <a:ext cx="4769341" cy="26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4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595335" y="1852812"/>
            <a:ext cx="3653564" cy="3547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spc="300" dirty="0" smtClean="0">
                <a:solidFill>
                  <a:schemeClr val="accent4"/>
                </a:solidFill>
                <a:latin typeface="맑은고딕"/>
              </a:rPr>
              <a:t>사용자 페이지</a:t>
            </a:r>
            <a:endParaRPr lang="en-US" altLang="ko-KR" sz="2800" spc="300" dirty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ct val="150000"/>
              </a:lnSpc>
            </a:pPr>
            <a:r>
              <a:rPr lang="en-US" altLang="ko-KR" sz="3200" spc="300" dirty="0" smtClean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800" dirty="0" smtClean="0">
                <a:solidFill>
                  <a:schemeClr val="accent4"/>
                </a:solidFill>
                <a:latin typeface="맑은고딕"/>
              </a:rPr>
              <a:t>…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solidFill>
                  <a:schemeClr val="accent4"/>
                </a:solidFill>
                <a:latin typeface="맑은고딕"/>
              </a:rPr>
              <a:t>2. </a:t>
            </a:r>
            <a:r>
              <a:rPr lang="ko-KR" altLang="en-US" sz="2800" spc="300" dirty="0" smtClean="0">
                <a:solidFill>
                  <a:schemeClr val="accent4"/>
                </a:solidFill>
                <a:latin typeface="맑은고딕"/>
              </a:rPr>
              <a:t>관리자 페이지</a:t>
            </a:r>
            <a:endParaRPr lang="en-US" altLang="ko-KR" sz="2800" spc="3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	1 )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여행지 정보 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CRUD</a:t>
            </a: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2 )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회원 검색</a:t>
            </a:r>
            <a:r>
              <a:rPr lang="en-US" altLang="ko-KR" sz="2000" dirty="0">
                <a:solidFill>
                  <a:schemeClr val="accent4"/>
                </a:solidFill>
                <a:latin typeface="맑은고딕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/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삭제</a:t>
            </a:r>
            <a:endParaRPr lang="en-US" altLang="ko-KR" sz="2000" dirty="0" smtClean="0">
              <a:solidFill>
                <a:schemeClr val="accent4"/>
              </a:solidFill>
              <a:latin typeface="맑은고딕"/>
            </a:endParaRPr>
          </a:p>
          <a:p>
            <a:pPr>
              <a:lnSpc>
                <a:spcPts val="37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맑은고딕"/>
              </a:rPr>
              <a:t>	</a:t>
            </a:r>
            <a:r>
              <a:rPr lang="en-US" altLang="ko-KR" sz="2000" dirty="0" smtClean="0">
                <a:solidFill>
                  <a:schemeClr val="accent4"/>
                </a:solidFill>
                <a:latin typeface="맑은고딕"/>
              </a:rPr>
              <a:t>3 ) Q &amp; A </a:t>
            </a:r>
            <a:r>
              <a:rPr lang="ko-KR" altLang="en-US" sz="2000" dirty="0" smtClean="0">
                <a:solidFill>
                  <a:schemeClr val="accent4"/>
                </a:solidFill>
                <a:latin typeface="맑은고딕"/>
              </a:rPr>
              <a:t>답글 달기</a:t>
            </a:r>
            <a:endParaRPr lang="ko-KR" altLang="en-US" sz="2000" dirty="0">
              <a:solidFill>
                <a:schemeClr val="accent4"/>
              </a:solidFill>
              <a:latin typeface="맑은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095426" y="621769"/>
            <a:ext cx="3621504" cy="1231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300" dirty="0" smtClean="0">
                <a:solidFill>
                  <a:schemeClr val="tx2"/>
                </a:solidFill>
                <a:latin typeface="맑은고딕"/>
              </a:rPr>
              <a:t>5. </a:t>
            </a:r>
            <a:r>
              <a:rPr lang="ko-KR" altLang="en-US" sz="4400" b="1" spc="300" dirty="0" smtClean="0">
                <a:solidFill>
                  <a:srgbClr val="FFC000"/>
                </a:solidFill>
                <a:latin typeface="맑은고딕"/>
              </a:rPr>
              <a:t>기</a:t>
            </a:r>
            <a:r>
              <a:rPr lang="ko-KR" altLang="en-US" sz="4400" b="1" spc="300" dirty="0" smtClean="0">
                <a:solidFill>
                  <a:schemeClr val="tx2"/>
                </a:solidFill>
                <a:latin typeface="맑은고딕"/>
              </a:rPr>
              <a:t>능 소개</a:t>
            </a:r>
            <a:endParaRPr lang="ko-KR" altLang="en-US" sz="4400" b="1" spc="300" dirty="0">
              <a:solidFill>
                <a:schemeClr val="tx2"/>
              </a:solidFill>
              <a:latin typeface="맑은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241499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3072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)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관리자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Main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Page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9" y="1393229"/>
            <a:ext cx="6560041" cy="40970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67625" y="1393229"/>
            <a:ext cx="42899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관리자 페이지 에서는 해당 여행지의</a:t>
            </a:r>
            <a:endParaRPr lang="en-US" altLang="ko-KR" dirty="0" smtClean="0"/>
          </a:p>
          <a:p>
            <a:r>
              <a:rPr lang="ko-KR" altLang="en-US" dirty="0" err="1" smtClean="0"/>
              <a:t>핫플레이스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카페</a:t>
            </a:r>
            <a:r>
              <a:rPr lang="en-US" altLang="ko-KR" dirty="0" smtClean="0"/>
              <a:t>/</a:t>
            </a:r>
            <a:r>
              <a:rPr lang="ko-KR" altLang="en-US" dirty="0" smtClean="0"/>
              <a:t>식당</a:t>
            </a:r>
            <a:r>
              <a:rPr lang="en-US" altLang="ko-KR" dirty="0"/>
              <a:t> </a:t>
            </a:r>
            <a:r>
              <a:rPr lang="en-US" altLang="ko-KR" dirty="0" smtClean="0"/>
              <a:t>CRUD</a:t>
            </a:r>
          </a:p>
          <a:p>
            <a:r>
              <a:rPr lang="ko-KR" altLang="en-US" dirty="0" err="1" smtClean="0"/>
              <a:t>회원가입한</a:t>
            </a:r>
            <a:r>
              <a:rPr lang="ko-KR" altLang="en-US" dirty="0" smtClean="0"/>
              <a:t> 유저의 </a:t>
            </a:r>
            <a:r>
              <a:rPr lang="en-US" altLang="ko-KR" dirty="0" smtClean="0"/>
              <a:t>RD</a:t>
            </a:r>
          </a:p>
          <a:p>
            <a:r>
              <a:rPr lang="en-US" altLang="ko-KR" dirty="0" err="1" smtClean="0"/>
              <a:t>QnA</a:t>
            </a:r>
            <a:r>
              <a:rPr lang="ko-KR" altLang="en-US" dirty="0"/>
              <a:t> </a:t>
            </a:r>
            <a:r>
              <a:rPr lang="ko-KR" altLang="en-US" dirty="0" smtClean="0"/>
              <a:t>페이지로 가서 </a:t>
            </a:r>
            <a:r>
              <a:rPr lang="en-US" altLang="ko-KR" dirty="0" err="1" smtClean="0"/>
              <a:t>QnA</a:t>
            </a:r>
            <a:r>
              <a:rPr lang="ko-KR" altLang="en-US" dirty="0" smtClean="0"/>
              <a:t>의 답글 달기를</a:t>
            </a:r>
            <a:endParaRPr lang="en-US" altLang="ko-KR" dirty="0" smtClean="0"/>
          </a:p>
          <a:p>
            <a:r>
              <a:rPr lang="ko-KR" altLang="en-US" dirty="0" err="1" smtClean="0"/>
              <a:t>할수</a:t>
            </a:r>
            <a:r>
              <a:rPr lang="ko-KR" altLang="en-US" dirty="0" smtClean="0"/>
              <a:t> 있다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00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4683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CRUD </a:t>
            </a:r>
            <a:r>
              <a:rPr lang="en-US" altLang="ko-KR" sz="2000" spc="300" dirty="0" smtClean="0">
                <a:solidFill>
                  <a:schemeClr val="accent2"/>
                </a:solidFill>
              </a:rPr>
              <a:t>- CREATE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9" y="1656039"/>
            <a:ext cx="4718771" cy="15474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08" y="4082336"/>
            <a:ext cx="4718771" cy="24210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09" y="3271950"/>
            <a:ext cx="4683333" cy="604725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2252663" y="3483769"/>
            <a:ext cx="392906" cy="98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479" y="4786647"/>
            <a:ext cx="4718771" cy="1547478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V="1">
            <a:off x="4038600" y="6181725"/>
            <a:ext cx="2134544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11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473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CRUD </a:t>
            </a:r>
            <a:r>
              <a:rPr lang="en-US" altLang="ko-KR" sz="2000" spc="300" dirty="0" smtClean="0">
                <a:solidFill>
                  <a:schemeClr val="accent2"/>
                </a:solidFill>
              </a:rPr>
              <a:t>- UPDATE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8" y="1517538"/>
            <a:ext cx="5112241" cy="25305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75" y="4172434"/>
            <a:ext cx="3848100" cy="1608712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2950511" y="3905250"/>
            <a:ext cx="859489" cy="1047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83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4654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accent4"/>
                </a:solidFill>
              </a:rPr>
              <a:t>1)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여행지 정보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CRUD </a:t>
            </a:r>
            <a:r>
              <a:rPr lang="en-US" altLang="ko-KR" sz="2000" spc="300" dirty="0" smtClean="0">
                <a:solidFill>
                  <a:schemeClr val="accent2"/>
                </a:solidFill>
              </a:rPr>
              <a:t>- DELETE</a:t>
            </a:r>
            <a:endParaRPr lang="ko-KR" altLang="en-US" sz="1600" b="1" spc="3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563544" y="1501823"/>
            <a:ext cx="62696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4"/>
                </a:solidFill>
              </a:rPr>
              <a:t>&lt;</a:t>
            </a:r>
            <a:r>
              <a:rPr lang="ko-KR" altLang="en-US" spc="300" dirty="0" smtClean="0">
                <a:solidFill>
                  <a:schemeClr val="accent4"/>
                </a:solidFill>
              </a:rPr>
              <a:t>소개</a:t>
            </a:r>
            <a:r>
              <a:rPr lang="en-US" altLang="ko-KR" spc="300" dirty="0" smtClean="0">
                <a:solidFill>
                  <a:schemeClr val="accent4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pc="300" dirty="0" smtClean="0">
                <a:solidFill>
                  <a:schemeClr val="accent4"/>
                </a:solidFill>
              </a:rPr>
              <a:t>삭제할 </a:t>
            </a:r>
            <a:r>
              <a:rPr lang="ko-KR" altLang="en-US" spc="300" dirty="0" err="1" smtClean="0">
                <a:solidFill>
                  <a:schemeClr val="accent4"/>
                </a:solidFill>
              </a:rPr>
              <a:t>핫플레이스</a:t>
            </a:r>
            <a:r>
              <a:rPr lang="ko-KR" altLang="en-US" spc="300" dirty="0" smtClean="0">
                <a:solidFill>
                  <a:schemeClr val="accent4"/>
                </a:solidFill>
              </a:rPr>
              <a:t> </a:t>
            </a:r>
            <a:r>
              <a:rPr lang="en-US" altLang="ko-KR" spc="300" dirty="0" smtClean="0">
                <a:solidFill>
                  <a:schemeClr val="accent4"/>
                </a:solidFill>
              </a:rPr>
              <a:t>or </a:t>
            </a:r>
            <a:r>
              <a:rPr lang="ko-KR" altLang="en-US" spc="300" dirty="0" smtClean="0">
                <a:solidFill>
                  <a:schemeClr val="accent4"/>
                </a:solidFill>
              </a:rPr>
              <a:t>카페</a:t>
            </a:r>
            <a:r>
              <a:rPr lang="en-US" altLang="ko-KR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pc="300" dirty="0" smtClean="0">
                <a:solidFill>
                  <a:schemeClr val="accent4"/>
                </a:solidFill>
              </a:rPr>
              <a:t>식당 리스트를 </a:t>
            </a:r>
            <a:endParaRPr lang="en-US" altLang="ko-KR" spc="300" dirty="0" smtClean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pc="300" dirty="0" smtClean="0">
                <a:solidFill>
                  <a:schemeClr val="accent4"/>
                </a:solidFill>
              </a:rPr>
              <a:t>보여주고 삭제할 장소를 검색해 해당 </a:t>
            </a:r>
            <a:endParaRPr lang="en-US" altLang="ko-KR" spc="300" dirty="0" smtClean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pc="300" dirty="0" err="1" smtClean="0">
                <a:solidFill>
                  <a:schemeClr val="accent4"/>
                </a:solidFill>
              </a:rPr>
              <a:t>핫플레이스</a:t>
            </a:r>
            <a:r>
              <a:rPr lang="ko-KR" altLang="en-US" spc="300" dirty="0" smtClean="0">
                <a:solidFill>
                  <a:schemeClr val="accent4"/>
                </a:solidFill>
              </a:rPr>
              <a:t> </a:t>
            </a:r>
            <a:r>
              <a:rPr lang="en-US" altLang="ko-KR" spc="300" dirty="0" smtClean="0">
                <a:solidFill>
                  <a:schemeClr val="accent4"/>
                </a:solidFill>
              </a:rPr>
              <a:t>or </a:t>
            </a:r>
            <a:r>
              <a:rPr lang="ko-KR" altLang="en-US" spc="300" dirty="0" smtClean="0">
                <a:solidFill>
                  <a:schemeClr val="accent4"/>
                </a:solidFill>
              </a:rPr>
              <a:t>카페</a:t>
            </a:r>
            <a:r>
              <a:rPr lang="en-US" altLang="ko-KR" spc="300" dirty="0" smtClean="0">
                <a:solidFill>
                  <a:schemeClr val="accent4"/>
                </a:solidFill>
              </a:rPr>
              <a:t>/</a:t>
            </a:r>
            <a:r>
              <a:rPr lang="ko-KR" altLang="en-US" spc="300" dirty="0" smtClean="0">
                <a:solidFill>
                  <a:schemeClr val="accent4"/>
                </a:solidFill>
              </a:rPr>
              <a:t>식당</a:t>
            </a:r>
            <a:r>
              <a:rPr lang="ko-KR" altLang="en-US" spc="300" dirty="0" smtClean="0">
                <a:solidFill>
                  <a:schemeClr val="accent4"/>
                </a:solidFill>
              </a:rPr>
              <a:t>을 삭제 할 수 있습니다</a:t>
            </a:r>
            <a:r>
              <a:rPr lang="en-US" altLang="ko-KR" spc="300" dirty="0" smtClean="0">
                <a:solidFill>
                  <a:schemeClr val="accent4"/>
                </a:solidFill>
              </a:rPr>
              <a:t>.</a:t>
            </a:r>
            <a:endParaRPr lang="en-US" altLang="ko-KR" spc="300" dirty="0" smtClean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01823"/>
            <a:ext cx="4608769" cy="22986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00475"/>
            <a:ext cx="4610971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7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908268" y="2397422"/>
            <a:ext cx="6375463" cy="1645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0" b="1" spc="300" dirty="0" smtClean="0">
                <a:solidFill>
                  <a:schemeClr val="tx2"/>
                </a:solidFill>
                <a:latin typeface="맑은고딕"/>
              </a:rPr>
              <a:t>1. </a:t>
            </a:r>
            <a:r>
              <a:rPr lang="ko-KR" altLang="en-US" sz="6000" b="1" spc="300" dirty="0" smtClean="0">
                <a:solidFill>
                  <a:srgbClr val="FFC000"/>
                </a:solidFill>
                <a:latin typeface="맑은고딕"/>
              </a:rPr>
              <a:t>프</a:t>
            </a:r>
            <a:r>
              <a:rPr lang="ko-KR" altLang="en-US" sz="6000" b="1" spc="300" dirty="0" smtClean="0">
                <a:solidFill>
                  <a:schemeClr val="tx2"/>
                </a:solidFill>
                <a:latin typeface="맑은고딕"/>
              </a:rPr>
              <a:t>로젝트 소개</a:t>
            </a:r>
            <a:endParaRPr lang="ko-KR" altLang="en-US" sz="60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790700" y="-201642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1284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solidFill>
                  <a:schemeClr val="accent4"/>
                </a:solidFill>
              </a:rPr>
              <a:t>2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)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회원 검색 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/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삭제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9" y="1532928"/>
            <a:ext cx="5283691" cy="3143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49271" y="1393229"/>
            <a:ext cx="56044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회원가입을 한 모든 유저를 보여주고 그 유저를 삭제</a:t>
            </a:r>
            <a:endParaRPr lang="en-US" altLang="ko-KR" dirty="0" smtClean="0"/>
          </a:p>
          <a:p>
            <a:r>
              <a:rPr lang="ko-KR" altLang="en-US" dirty="0" smtClean="0"/>
              <a:t>할 수 있고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전체보기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일반회원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소셜로그인</a:t>
            </a:r>
            <a:r>
              <a:rPr lang="ko-KR" altLang="en-US" dirty="0" smtClean="0"/>
              <a:t> 만 따로 </a:t>
            </a:r>
            <a:r>
              <a:rPr lang="ko-KR" altLang="en-US" dirty="0" err="1" smtClean="0"/>
              <a:t>볼수도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검색을 해서도 해당 유저를 찾을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38" y="4676775"/>
            <a:ext cx="34671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8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2610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solidFill>
                  <a:schemeClr val="accent4"/>
                </a:solidFill>
              </a:rPr>
              <a:t>3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) Q&amp;A </a:t>
            </a:r>
            <a:r>
              <a:rPr lang="ko-KR" altLang="en-US" sz="2000" spc="300" dirty="0" err="1" smtClean="0">
                <a:solidFill>
                  <a:schemeClr val="accent4"/>
                </a:solidFill>
              </a:rPr>
              <a:t>답글달기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9" y="1393230"/>
            <a:ext cx="5370243" cy="26739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62700" y="1393229"/>
            <a:ext cx="46666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관리자는 </a:t>
            </a:r>
            <a:r>
              <a:rPr lang="ko-KR" altLang="en-US" dirty="0" err="1" smtClean="0"/>
              <a:t>비밀글에도</a:t>
            </a:r>
            <a:r>
              <a:rPr lang="ko-KR" altLang="en-US" dirty="0" smtClean="0"/>
              <a:t> 접근이 가능해서 해당</a:t>
            </a:r>
            <a:endParaRPr lang="en-US" altLang="ko-KR" dirty="0" smtClean="0"/>
          </a:p>
          <a:p>
            <a:r>
              <a:rPr lang="en-US" altLang="ko-KR" dirty="0" err="1" smtClean="0"/>
              <a:t>QnA</a:t>
            </a:r>
            <a:r>
              <a:rPr lang="ko-KR" altLang="en-US" dirty="0" smtClean="0"/>
              <a:t>에 답글을 달수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09" y="4067176"/>
            <a:ext cx="4620741" cy="178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8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3328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solidFill>
                  <a:schemeClr val="accent4"/>
                </a:solidFill>
              </a:rPr>
              <a:t>3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) Q&amp;A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답글 수정하기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62700" y="1393229"/>
            <a:ext cx="425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관리자는 모든 답글에 수정 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34" y="1393229"/>
            <a:ext cx="5589435" cy="25748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09" y="4128853"/>
            <a:ext cx="5492107" cy="2729147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H="1">
            <a:off x="4029075" y="2619375"/>
            <a:ext cx="1123950" cy="1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9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기능 소개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관리자 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83709" y="993119"/>
            <a:ext cx="3328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solidFill>
                  <a:schemeClr val="accent4"/>
                </a:solidFill>
              </a:rPr>
              <a:t>3</a:t>
            </a:r>
            <a:r>
              <a:rPr lang="en-US" altLang="ko-KR" sz="2000" spc="300" dirty="0" smtClean="0">
                <a:solidFill>
                  <a:schemeClr val="accent4"/>
                </a:solidFill>
              </a:rPr>
              <a:t>) Q&amp;A </a:t>
            </a:r>
            <a:r>
              <a:rPr lang="ko-KR" altLang="en-US" sz="2000" spc="300" dirty="0" smtClean="0">
                <a:solidFill>
                  <a:schemeClr val="accent4"/>
                </a:solidFill>
              </a:rPr>
              <a:t>답글 삭제하기</a:t>
            </a:r>
            <a:endParaRPr lang="ko-KR" altLang="en-US" sz="1600" b="1" spc="30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62700" y="1393229"/>
            <a:ext cx="4717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관리자는 모든 답글에 삭제가 가능합니다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삭제하기를 클릭하면 </a:t>
            </a:r>
            <a:r>
              <a:rPr lang="ko-KR" altLang="en-US" dirty="0" err="1" smtClean="0"/>
              <a:t>해당글이</a:t>
            </a:r>
            <a:r>
              <a:rPr lang="ko-KR" altLang="en-US" dirty="0" smtClean="0"/>
              <a:t> 삭제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3619112"/>
            <a:ext cx="5487344" cy="282931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34" y="1321312"/>
            <a:ext cx="5589435" cy="2297800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5353050" y="2447925"/>
            <a:ext cx="228600" cy="133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88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788733" y="1537076"/>
            <a:ext cx="4331635" cy="1489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5400" b="1" spc="300" dirty="0">
                <a:solidFill>
                  <a:schemeClr val="tx2"/>
                </a:solidFill>
                <a:latin typeface="맑은고딕"/>
              </a:rPr>
              <a:t>6</a:t>
            </a:r>
            <a:r>
              <a:rPr lang="en-US" altLang="ko-KR" sz="5400" b="1" spc="300" dirty="0" smtClean="0">
                <a:solidFill>
                  <a:schemeClr val="tx2"/>
                </a:solidFill>
                <a:latin typeface="맑은고딕"/>
              </a:rPr>
              <a:t>. </a:t>
            </a:r>
            <a:r>
              <a:rPr lang="ko-KR" altLang="en-US" sz="5400" b="1" spc="300" dirty="0" smtClean="0">
                <a:solidFill>
                  <a:srgbClr val="FFC000"/>
                </a:solidFill>
                <a:latin typeface="맑은고딕"/>
              </a:rPr>
              <a:t>추</a:t>
            </a:r>
            <a:r>
              <a:rPr lang="ko-KR" altLang="en-US" sz="5400" b="1" spc="300" dirty="0" smtClean="0">
                <a:solidFill>
                  <a:schemeClr val="tx2"/>
                </a:solidFill>
                <a:latin typeface="맑은고딕"/>
              </a:rPr>
              <a:t>가 사항</a:t>
            </a:r>
            <a:endParaRPr lang="ko-KR" altLang="en-US" sz="54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4059640" y="3647174"/>
            <a:ext cx="37898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3200" spc="-300" dirty="0" smtClean="0">
                <a:solidFill>
                  <a:schemeClr val="accent4"/>
                </a:solidFill>
                <a:latin typeface="맑은고딕"/>
              </a:rPr>
              <a:t>에러 페이지</a:t>
            </a:r>
            <a:endParaRPr lang="en-US" altLang="ko-KR" sz="3200" spc="-300" dirty="0" smtClean="0">
              <a:solidFill>
                <a:schemeClr val="accent4"/>
              </a:solidFill>
              <a:latin typeface="맑은고딕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ko-KR" sz="3200" spc="-300" dirty="0" smtClean="0">
                <a:solidFill>
                  <a:schemeClr val="accent4"/>
                </a:solidFill>
                <a:latin typeface="맑은고딕"/>
              </a:rPr>
              <a:t>Security </a:t>
            </a:r>
            <a:r>
              <a:rPr lang="ko-KR" altLang="en-US" sz="3200" spc="-300" dirty="0" smtClean="0">
                <a:solidFill>
                  <a:schemeClr val="accent4"/>
                </a:solidFill>
                <a:latin typeface="맑은고딕"/>
              </a:rPr>
              <a:t>권한 체크</a:t>
            </a:r>
            <a:endParaRPr lang="ko-KR" altLang="en-US" sz="3200" spc="-300" dirty="0">
              <a:solidFill>
                <a:schemeClr val="accent4"/>
              </a:solidFill>
              <a:latin typeface="맑은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341268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추가 사항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1 . 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에러 페이지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6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472" y="1598612"/>
            <a:ext cx="57150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6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900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추가 사항  </a:t>
            </a:r>
            <a:r>
              <a:rPr lang="en-US" altLang="ko-KR" sz="2000" dirty="0" smtClean="0">
                <a:solidFill>
                  <a:schemeClr val="accent2"/>
                </a:solidFill>
              </a:rPr>
              <a:t>–  2 .  Security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권한 체크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6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65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4939273" y="2188600"/>
            <a:ext cx="1954381" cy="1800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6600" b="1" spc="300" dirty="0" smtClean="0">
                <a:solidFill>
                  <a:srgbClr val="FFC000"/>
                </a:solidFill>
                <a:latin typeface="맑은고딕"/>
              </a:rPr>
              <a:t>기</a:t>
            </a:r>
            <a:r>
              <a:rPr lang="ko-KR" altLang="en-US" sz="6600" b="1" spc="300" dirty="0" smtClean="0">
                <a:solidFill>
                  <a:schemeClr val="tx2"/>
                </a:solidFill>
                <a:latin typeface="맑은고딕"/>
              </a:rPr>
              <a:t>타</a:t>
            </a:r>
            <a:endParaRPr lang="ko-KR" altLang="en-US" sz="66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545465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86995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398247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600" dirty="0" err="1" smtClean="0">
                <a:solidFill>
                  <a:schemeClr val="accent4"/>
                </a:solidFill>
              </a:rPr>
              <a:t>간트차트</a:t>
            </a:r>
            <a:endParaRPr lang="ko-KR" altLang="en-US" sz="2800" spc="600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76128"/>
              </p:ext>
            </p:extLst>
          </p:nvPr>
        </p:nvGraphicFramePr>
        <p:xfrm>
          <a:off x="1676394" y="1172734"/>
          <a:ext cx="9339948" cy="540223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40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1326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71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2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3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4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5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6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7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8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9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10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11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12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13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14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 smtClean="0"/>
                        <a:t>15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팀 선정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Git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관리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주제 도출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6825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 smtClean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2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en-US" altLang="ko-KR" sz="1400" dirty="0" smtClean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2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~</a:t>
                      </a:r>
                      <a:r>
                        <a:rPr lang="ko-KR" altLang="en-US" sz="1400" dirty="0" err="1" smtClean="0"/>
                        <a:t>기능구현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52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 smtClean="0"/>
                        <a:t>validation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1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완료</a:t>
                      </a:r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507" marR="71507" marT="35754" marB="35754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338286" y="1835653"/>
            <a:ext cx="7566959" cy="1886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3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86C685-8BB9-46FB-AB55-17CEF03D9EAF}"/>
              </a:ext>
            </a:extLst>
          </p:cNvPr>
          <p:cNvSpPr txBox="1"/>
          <p:nvPr/>
        </p:nvSpPr>
        <p:spPr>
          <a:xfrm>
            <a:off x="4196281" y="3276669"/>
            <a:ext cx="379943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accent1"/>
                </a:solidFill>
                <a:latin typeface="+mj-lt"/>
              </a:rPr>
              <a:t>감사합니다</a:t>
            </a:r>
            <a:r>
              <a:rPr lang="en-US" altLang="ko-KR" sz="5400" dirty="0" smtClean="0">
                <a:solidFill>
                  <a:schemeClr val="accent1"/>
                </a:solidFill>
                <a:latin typeface="+mj-lt"/>
              </a:rPr>
              <a:t>.</a:t>
            </a:r>
            <a:endParaRPr lang="ko-KR" altLang="en-US" sz="54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909E9-7D4A-4AEB-B907-8E112C97A1AE}"/>
              </a:ext>
            </a:extLst>
          </p:cNvPr>
          <p:cNvCxnSpPr/>
          <p:nvPr/>
        </p:nvCxnSpPr>
        <p:spPr>
          <a:xfrm>
            <a:off x="3460750" y="2726872"/>
            <a:ext cx="527050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9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프로젝트 소개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578437" y="1484496"/>
            <a:ext cx="52832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spc="200" dirty="0" smtClean="0">
                <a:solidFill>
                  <a:schemeClr val="accent4"/>
                </a:solidFill>
                <a:latin typeface="맑은고딕"/>
              </a:rPr>
              <a:t>&lt;</a:t>
            </a:r>
            <a:r>
              <a:rPr lang="en-US" altLang="ko-KR" sz="2800" spc="200" dirty="0" err="1" smtClean="0">
                <a:solidFill>
                  <a:schemeClr val="accent4"/>
                </a:solidFill>
                <a:latin typeface="맑은고딕"/>
              </a:rPr>
              <a:t>Oaga</a:t>
            </a:r>
            <a:r>
              <a:rPr lang="en-US" altLang="ko-KR" sz="2800" spc="200" dirty="0" smtClean="0">
                <a:solidFill>
                  <a:schemeClr val="accent4"/>
                </a:solidFill>
                <a:latin typeface="맑은고딕"/>
              </a:rPr>
              <a:t>, </a:t>
            </a:r>
            <a:r>
              <a:rPr lang="ko-KR" altLang="en-US" sz="2800" spc="200" dirty="0" smtClean="0">
                <a:solidFill>
                  <a:schemeClr val="accent4"/>
                </a:solidFill>
                <a:latin typeface="맑은고딕"/>
              </a:rPr>
              <a:t>오늘 </a:t>
            </a:r>
            <a:r>
              <a:rPr lang="ko-KR" altLang="en-US" sz="2800" spc="200" dirty="0" err="1" smtClean="0">
                <a:solidFill>
                  <a:srgbClr val="3D3A35"/>
                </a:solidFill>
                <a:latin typeface="맑은고딕"/>
              </a:rPr>
              <a:t>어디가</a:t>
            </a:r>
            <a:r>
              <a:rPr lang="ko-KR" altLang="en-US" sz="2800" spc="200" dirty="0" err="1" smtClean="0">
                <a:solidFill>
                  <a:schemeClr val="accent4"/>
                </a:solidFill>
                <a:latin typeface="맑은고딕"/>
              </a:rPr>
              <a:t>지</a:t>
            </a:r>
            <a:r>
              <a:rPr lang="en-US" altLang="ko-KR" sz="2800" spc="200" dirty="0" smtClean="0">
                <a:solidFill>
                  <a:schemeClr val="accent4"/>
                </a:solidFill>
                <a:latin typeface="맑은고딕"/>
              </a:rPr>
              <a:t>?&gt;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 smtClean="0">
                <a:solidFill>
                  <a:schemeClr val="accent4"/>
                </a:solidFill>
                <a:latin typeface="맑은고딕"/>
              </a:rPr>
              <a:t>국내 여행지 정보 조회 </a:t>
            </a:r>
            <a:r>
              <a:rPr lang="en-US" altLang="ko-KR" dirty="0" smtClean="0">
                <a:solidFill>
                  <a:schemeClr val="accent4"/>
                </a:solidFill>
                <a:latin typeface="맑은고딕"/>
              </a:rPr>
              <a:t>/ </a:t>
            </a:r>
            <a:r>
              <a:rPr lang="ko-KR" altLang="en-US" dirty="0" smtClean="0">
                <a:solidFill>
                  <a:schemeClr val="accent4"/>
                </a:solidFill>
                <a:latin typeface="맑은고딕"/>
              </a:rPr>
              <a:t>커뮤니티 사이트</a:t>
            </a:r>
            <a:endParaRPr lang="en-US" altLang="ko-KR" sz="2800" dirty="0">
              <a:solidFill>
                <a:schemeClr val="accent4"/>
              </a:solidFill>
              <a:latin typeface="맑은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484496"/>
            <a:ext cx="5994728" cy="302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4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938999" y="1422400"/>
            <a:ext cx="43140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+mj-lt"/>
              </a:rPr>
              <a:t>WRITING</a:t>
            </a:r>
            <a:endParaRPr lang="ko-KR" altLang="en-US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25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3158237" cy="1415772"/>
            <a:chOff x="901700" y="2721114"/>
            <a:chExt cx="3158237" cy="141577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8886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1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315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639B0FA-CD0A-4165-A00B-863C15E63D9A}"/>
              </a:ext>
            </a:extLst>
          </p:cNvPr>
          <p:cNvCxnSpPr/>
          <p:nvPr/>
        </p:nvCxnSpPr>
        <p:spPr>
          <a:xfrm>
            <a:off x="6098440" y="3277766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2BA0E58-B037-4EBA-9B5E-1D3CE8303874}"/>
              </a:ext>
            </a:extLst>
          </p:cNvPr>
          <p:cNvCxnSpPr/>
          <p:nvPr/>
        </p:nvCxnSpPr>
        <p:spPr>
          <a:xfrm flipH="1">
            <a:off x="4792403" y="4477932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26BED33-C14C-4528-AB2E-B8C21C776C06}"/>
              </a:ext>
            </a:extLst>
          </p:cNvPr>
          <p:cNvCxnSpPr/>
          <p:nvPr/>
        </p:nvCxnSpPr>
        <p:spPr>
          <a:xfrm>
            <a:off x="6127464" y="4477929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BFEFF22A-BF61-4A4B-A2D1-5335C6116504}"/>
              </a:ext>
            </a:extLst>
          </p:cNvPr>
          <p:cNvSpPr/>
          <p:nvPr/>
        </p:nvSpPr>
        <p:spPr>
          <a:xfrm>
            <a:off x="3560349" y="468428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98E62F9-FAF0-4F53-9004-1565CC2EAD15}"/>
              </a:ext>
            </a:extLst>
          </p:cNvPr>
          <p:cNvSpPr/>
          <p:nvPr/>
        </p:nvSpPr>
        <p:spPr>
          <a:xfrm>
            <a:off x="5216617" y="1528154"/>
            <a:ext cx="1758766" cy="175876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9F5AAC3-9360-4876-A207-D33BD9520125}"/>
              </a:ext>
            </a:extLst>
          </p:cNvPr>
          <p:cNvSpPr/>
          <p:nvPr/>
        </p:nvSpPr>
        <p:spPr>
          <a:xfrm>
            <a:off x="6975383" y="4684287"/>
            <a:ext cx="1758766" cy="1758766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5760361" y="2047280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1E315B-21C8-4B50-9F3B-26FEC65DFF96}"/>
              </a:ext>
            </a:extLst>
          </p:cNvPr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94E246-96C6-475B-9D3B-16033C1D6F2C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7FDAE60-25D7-49E4-ABB4-96D73C6F33CF}"/>
              </a:ext>
            </a:extLst>
          </p:cNvPr>
          <p:cNvGrpSpPr/>
          <p:nvPr/>
        </p:nvGrpSpPr>
        <p:grpSpPr>
          <a:xfrm>
            <a:off x="474868" y="4626034"/>
            <a:ext cx="2858426" cy="1942892"/>
            <a:chOff x="281014" y="4235821"/>
            <a:chExt cx="2858426" cy="194289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1D078D-E0B3-454F-AA4F-9C1EA0E80010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3C959F-7B29-4F1E-94FE-C32622F1B681}"/>
                </a:ext>
              </a:extLst>
            </p:cNvPr>
            <p:cNvSpPr txBox="1"/>
            <p:nvPr/>
          </p:nvSpPr>
          <p:spPr>
            <a:xfrm>
              <a:off x="345566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636FF95-2C57-4E30-96AC-A8660D9A87E7}"/>
              </a:ext>
            </a:extLst>
          </p:cNvPr>
          <p:cNvGrpSpPr/>
          <p:nvPr/>
        </p:nvGrpSpPr>
        <p:grpSpPr>
          <a:xfrm>
            <a:off x="8961204" y="4592224"/>
            <a:ext cx="2858426" cy="1942892"/>
            <a:chOff x="281014" y="4235821"/>
            <a:chExt cx="2858426" cy="194289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28F7E7D-ABC9-416D-BFEF-F152F474C6E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327F72-4724-4214-A1AA-7B1350763607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D4339E-4B49-4AED-AE1D-3B442ADAE81D}"/>
              </a:ext>
            </a:extLst>
          </p:cNvPr>
          <p:cNvGrpSpPr/>
          <p:nvPr/>
        </p:nvGrpSpPr>
        <p:grpSpPr>
          <a:xfrm>
            <a:off x="7253476" y="1437052"/>
            <a:ext cx="2858426" cy="1942892"/>
            <a:chOff x="281014" y="4235821"/>
            <a:chExt cx="2858426" cy="194289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04CBA2-DC73-4183-8786-D6280032E426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F66DC2-6027-41DE-9102-3EA342092D39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05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6E40B1-E3DC-44B4-A264-AFC6B2D74513}"/>
              </a:ext>
            </a:extLst>
          </p:cNvPr>
          <p:cNvSpPr/>
          <p:nvPr/>
        </p:nvSpPr>
        <p:spPr>
          <a:xfrm>
            <a:off x="7810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1E688-3A09-49DB-BB43-A67F3F6087F4}"/>
              </a:ext>
            </a:extLst>
          </p:cNvPr>
          <p:cNvSpPr txBox="1"/>
          <p:nvPr/>
        </p:nvSpPr>
        <p:spPr>
          <a:xfrm>
            <a:off x="1336117" y="5400524"/>
            <a:ext cx="205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E440D8-5A59-4290-8071-FA26D45A9993}"/>
              </a:ext>
            </a:extLst>
          </p:cNvPr>
          <p:cNvSpPr/>
          <p:nvPr/>
        </p:nvSpPr>
        <p:spPr>
          <a:xfrm>
            <a:off x="45275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AFB7D-D274-4221-896D-60BE821F8074}"/>
              </a:ext>
            </a:extLst>
          </p:cNvPr>
          <p:cNvSpPr txBox="1"/>
          <p:nvPr/>
        </p:nvSpPr>
        <p:spPr>
          <a:xfrm>
            <a:off x="5082617" y="5400524"/>
            <a:ext cx="205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8A5AA3C-7E1D-4850-A07F-C8883AF77CD6}"/>
              </a:ext>
            </a:extLst>
          </p:cNvPr>
          <p:cNvSpPr/>
          <p:nvPr/>
        </p:nvSpPr>
        <p:spPr>
          <a:xfrm>
            <a:off x="82740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6D68D-1E53-4CD0-9430-3237F4E94341}"/>
              </a:ext>
            </a:extLst>
          </p:cNvPr>
          <p:cNvSpPr txBox="1"/>
          <p:nvPr/>
        </p:nvSpPr>
        <p:spPr>
          <a:xfrm>
            <a:off x="8829117" y="5400524"/>
            <a:ext cx="205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휘갈겨 쓰다 단색으로 채워진">
            <a:extLst>
              <a:ext uri="{FF2B5EF4-FFF2-40B4-BE49-F238E27FC236}">
                <a16:creationId xmlns:a16="http://schemas.microsoft.com/office/drawing/2014/main" id="{87D96005-A1BF-4617-8850-231169C30A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6117" y="2643663"/>
            <a:ext cx="1918398" cy="1918398"/>
          </a:xfrm>
          <a:prstGeom prst="rect">
            <a:avLst/>
          </a:prstGeom>
        </p:spPr>
      </p:pic>
      <p:pic>
        <p:nvPicPr>
          <p:cNvPr id="17" name="그래픽 16" descr="스마트폰 단색으로 채워진">
            <a:extLst>
              <a:ext uri="{FF2B5EF4-FFF2-40B4-BE49-F238E27FC236}">
                <a16:creationId xmlns:a16="http://schemas.microsoft.com/office/drawing/2014/main" id="{FD459999-2154-4B06-945E-362F2618D1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0332" y="2430117"/>
            <a:ext cx="2231335" cy="2231335"/>
          </a:xfrm>
          <a:prstGeom prst="rect">
            <a:avLst/>
          </a:prstGeom>
        </p:spPr>
      </p:pic>
      <p:pic>
        <p:nvPicPr>
          <p:cNvPr id="20" name="그래픽 19" descr="키보드 단색으로 채워진">
            <a:extLst>
              <a:ext uri="{FF2B5EF4-FFF2-40B4-BE49-F238E27FC236}">
                <a16:creationId xmlns:a16="http://schemas.microsoft.com/office/drawing/2014/main" id="{E759F4B0-3D35-4BFF-9236-4031C84A62E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67344" y="2423694"/>
            <a:ext cx="2175709" cy="21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7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ABC1F0A-392E-49CD-956A-2DD195464699}"/>
              </a:ext>
            </a:extLst>
          </p:cNvPr>
          <p:cNvCxnSpPr/>
          <p:nvPr/>
        </p:nvCxnSpPr>
        <p:spPr>
          <a:xfrm>
            <a:off x="1046180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A4BEAA5-02E6-4FBC-93A9-CE46F6FD0CFE}"/>
              </a:ext>
            </a:extLst>
          </p:cNvPr>
          <p:cNvSpPr txBox="1"/>
          <p:nvPr/>
        </p:nvSpPr>
        <p:spPr>
          <a:xfrm>
            <a:off x="1279466" y="5583953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2017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DE27F6-8F67-4E3C-8573-56D060BA818D}"/>
              </a:ext>
            </a:extLst>
          </p:cNvPr>
          <p:cNvSpPr txBox="1"/>
          <p:nvPr/>
        </p:nvSpPr>
        <p:spPr>
          <a:xfrm>
            <a:off x="1630364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8057A6D-54BA-43D0-B167-EF8B2E74635C}"/>
              </a:ext>
            </a:extLst>
          </p:cNvPr>
          <p:cNvCxnSpPr/>
          <p:nvPr/>
        </p:nvCxnSpPr>
        <p:spPr>
          <a:xfrm>
            <a:off x="3710583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0FD33A5-75B4-4F4E-A052-F72A0BA49053}"/>
              </a:ext>
            </a:extLst>
          </p:cNvPr>
          <p:cNvSpPr txBox="1"/>
          <p:nvPr/>
        </p:nvSpPr>
        <p:spPr>
          <a:xfrm>
            <a:off x="3943870" y="5603032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2018</a:t>
            </a:r>
            <a:endParaRPr lang="ko-KR" alt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1153F2-8E59-4C59-930F-9B5E313593A0}"/>
              </a:ext>
            </a:extLst>
          </p:cNvPr>
          <p:cNvSpPr txBox="1"/>
          <p:nvPr/>
        </p:nvSpPr>
        <p:spPr>
          <a:xfrm>
            <a:off x="4294767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CE71B90-FB24-4C88-A8D8-8D35B256BC92}"/>
              </a:ext>
            </a:extLst>
          </p:cNvPr>
          <p:cNvCxnSpPr/>
          <p:nvPr/>
        </p:nvCxnSpPr>
        <p:spPr>
          <a:xfrm>
            <a:off x="6374986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FF5167-02CE-4252-B4D1-E2484223B8D8}"/>
              </a:ext>
            </a:extLst>
          </p:cNvPr>
          <p:cNvSpPr txBox="1"/>
          <p:nvPr/>
        </p:nvSpPr>
        <p:spPr>
          <a:xfrm>
            <a:off x="6608273" y="5603032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2019</a:t>
            </a:r>
            <a:endParaRPr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2544EC-E094-4A27-A58E-B28FE8C2BCF5}"/>
              </a:ext>
            </a:extLst>
          </p:cNvPr>
          <p:cNvSpPr txBox="1"/>
          <p:nvPr/>
        </p:nvSpPr>
        <p:spPr>
          <a:xfrm>
            <a:off x="6959170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30F53AF-D58D-44D1-8177-FBF84384BADC}"/>
              </a:ext>
            </a:extLst>
          </p:cNvPr>
          <p:cNvCxnSpPr/>
          <p:nvPr/>
        </p:nvCxnSpPr>
        <p:spPr>
          <a:xfrm>
            <a:off x="9039389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B6D882-59BB-4281-A318-FD9CA47DE538}"/>
              </a:ext>
            </a:extLst>
          </p:cNvPr>
          <p:cNvSpPr txBox="1"/>
          <p:nvPr/>
        </p:nvSpPr>
        <p:spPr>
          <a:xfrm>
            <a:off x="9272676" y="5603032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2020</a:t>
            </a:r>
            <a:endParaRPr lang="ko-KR" alt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7CEA09-67FD-4B8D-B26A-FC3167743541}"/>
              </a:ext>
            </a:extLst>
          </p:cNvPr>
          <p:cNvSpPr txBox="1"/>
          <p:nvPr/>
        </p:nvSpPr>
        <p:spPr>
          <a:xfrm>
            <a:off x="9623573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889747" y="1558487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001</a:t>
            </a:r>
            <a:endParaRPr lang="ko-KR" altLang="en-US" sz="2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13E7A-992D-471B-A355-C9C59E4475B1}"/>
              </a:ext>
            </a:extLst>
          </p:cNvPr>
          <p:cNvSpPr txBox="1"/>
          <p:nvPr/>
        </p:nvSpPr>
        <p:spPr>
          <a:xfrm flipH="1">
            <a:off x="3505799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002</a:t>
            </a:r>
            <a:endParaRPr lang="ko-KR" altLang="en-US" sz="2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839206-4841-4048-AF19-D322CC10F9FE}"/>
              </a:ext>
            </a:extLst>
          </p:cNvPr>
          <p:cNvSpPr txBox="1"/>
          <p:nvPr/>
        </p:nvSpPr>
        <p:spPr>
          <a:xfrm flipH="1">
            <a:off x="6121851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003</a:t>
            </a:r>
            <a:endParaRPr lang="ko-KR" altLang="en-US" sz="20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B597D6-2374-4E47-9F5F-F2125953FEEF}"/>
              </a:ext>
            </a:extLst>
          </p:cNvPr>
          <p:cNvSpPr txBox="1"/>
          <p:nvPr/>
        </p:nvSpPr>
        <p:spPr>
          <a:xfrm flipH="1">
            <a:off x="8737903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004</a:t>
            </a:r>
            <a:endParaRPr lang="ko-KR" altLang="en-US" sz="20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805841" y="1971955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67AFFEB-4186-4001-A87D-CBE93A6FA505}"/>
              </a:ext>
            </a:extLst>
          </p:cNvPr>
          <p:cNvSpPr/>
          <p:nvPr/>
        </p:nvSpPr>
        <p:spPr>
          <a:xfrm>
            <a:off x="3470244" y="1971955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9343D4-9148-4818-A634-5C1B567F8E40}"/>
              </a:ext>
            </a:extLst>
          </p:cNvPr>
          <p:cNvSpPr/>
          <p:nvPr/>
        </p:nvSpPr>
        <p:spPr>
          <a:xfrm>
            <a:off x="6134647" y="1971955"/>
            <a:ext cx="2519028" cy="33587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6FF1298-7AC9-429F-AE7F-5787CEE2B979}"/>
              </a:ext>
            </a:extLst>
          </p:cNvPr>
          <p:cNvSpPr/>
          <p:nvPr/>
        </p:nvSpPr>
        <p:spPr>
          <a:xfrm>
            <a:off x="8799050" y="1971955"/>
            <a:ext cx="2519028" cy="3358703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4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901700" y="2721114"/>
            <a:ext cx="3158237" cy="1415772"/>
            <a:chOff x="901700" y="2721114"/>
            <a:chExt cx="3158237" cy="1415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2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315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C915BA50-370C-4ADD-9C88-012BF5F11D98}"/>
              </a:ext>
            </a:extLst>
          </p:cNvPr>
          <p:cNvSpPr/>
          <p:nvPr/>
        </p:nvSpPr>
        <p:spPr>
          <a:xfrm rot="5400000">
            <a:off x="1165581" y="2379829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18113512-1C23-433E-B86A-51AB7FAFB5D8}"/>
              </a:ext>
            </a:extLst>
          </p:cNvPr>
          <p:cNvSpPr/>
          <p:nvPr/>
        </p:nvSpPr>
        <p:spPr>
          <a:xfrm>
            <a:off x="1165581" y="2379829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2CA36E-EC0F-427A-905B-2C3972BBFCB3}"/>
              </a:ext>
            </a:extLst>
          </p:cNvPr>
          <p:cNvSpPr txBox="1"/>
          <p:nvPr/>
        </p:nvSpPr>
        <p:spPr>
          <a:xfrm>
            <a:off x="1645596" y="307015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75%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1" name="テキスト ボックス 17">
            <a:extLst>
              <a:ext uri="{FF2B5EF4-FFF2-40B4-BE49-F238E27FC236}">
                <a16:creationId xmlns:a16="http://schemas.microsoft.com/office/drawing/2014/main" id="{D6ABE58D-D6BC-4D9C-BBB4-1EB854D4F3C1}"/>
              </a:ext>
            </a:extLst>
          </p:cNvPr>
          <p:cNvSpPr txBox="1"/>
          <p:nvPr/>
        </p:nvSpPr>
        <p:spPr>
          <a:xfrm>
            <a:off x="1219334" y="518189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F1FE3761-30D0-4DC1-B79D-B2B07C495E85}"/>
              </a:ext>
            </a:extLst>
          </p:cNvPr>
          <p:cNvSpPr/>
          <p:nvPr/>
        </p:nvSpPr>
        <p:spPr>
          <a:xfrm rot="5400000">
            <a:off x="5148118" y="2379829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C61C9569-D883-46CE-ADAA-5A9178039024}"/>
              </a:ext>
            </a:extLst>
          </p:cNvPr>
          <p:cNvSpPr/>
          <p:nvPr/>
        </p:nvSpPr>
        <p:spPr>
          <a:xfrm>
            <a:off x="5148118" y="2379829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93E0E4-C7A7-4589-8C3B-E0A77FA32509}"/>
              </a:ext>
            </a:extLst>
          </p:cNvPr>
          <p:cNvSpPr txBox="1"/>
          <p:nvPr/>
        </p:nvSpPr>
        <p:spPr>
          <a:xfrm>
            <a:off x="5628133" y="3070158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67%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5" name="テキスト ボックス 17">
            <a:extLst>
              <a:ext uri="{FF2B5EF4-FFF2-40B4-BE49-F238E27FC236}">
                <a16:creationId xmlns:a16="http://schemas.microsoft.com/office/drawing/2014/main" id="{003A02C4-F4F4-4FD9-901A-367B243EA89C}"/>
              </a:ext>
            </a:extLst>
          </p:cNvPr>
          <p:cNvSpPr txBox="1"/>
          <p:nvPr/>
        </p:nvSpPr>
        <p:spPr>
          <a:xfrm>
            <a:off x="5126022" y="518189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38F067-BC3D-46B1-B1EE-8E57F2789120}"/>
              </a:ext>
            </a:extLst>
          </p:cNvPr>
          <p:cNvCxnSpPr/>
          <p:nvPr/>
        </p:nvCxnSpPr>
        <p:spPr>
          <a:xfrm>
            <a:off x="5815875" y="4991959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원호 16">
            <a:extLst>
              <a:ext uri="{FF2B5EF4-FFF2-40B4-BE49-F238E27FC236}">
                <a16:creationId xmlns:a16="http://schemas.microsoft.com/office/drawing/2014/main" id="{C2427E6D-1E1D-42C0-96B3-C8061A63AA96}"/>
              </a:ext>
            </a:extLst>
          </p:cNvPr>
          <p:cNvSpPr/>
          <p:nvPr/>
        </p:nvSpPr>
        <p:spPr>
          <a:xfrm rot="5400000">
            <a:off x="9130654" y="2379829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08377839-AC27-4236-BCEE-14E4D73D5AD7}"/>
              </a:ext>
            </a:extLst>
          </p:cNvPr>
          <p:cNvSpPr/>
          <p:nvPr/>
        </p:nvSpPr>
        <p:spPr>
          <a:xfrm>
            <a:off x="9130654" y="2379829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E16C5D-6C0A-4F7E-90C9-2F77B60916BD}"/>
              </a:ext>
            </a:extLst>
          </p:cNvPr>
          <p:cNvSpPr txBox="1"/>
          <p:nvPr/>
        </p:nvSpPr>
        <p:spPr>
          <a:xfrm>
            <a:off x="9610669" y="307015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51%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0" name="テキスト ボックス 17">
            <a:extLst>
              <a:ext uri="{FF2B5EF4-FFF2-40B4-BE49-F238E27FC236}">
                <a16:creationId xmlns:a16="http://schemas.microsoft.com/office/drawing/2014/main" id="{5FCD9DAE-CE7B-4C33-8AE0-E834F75F5B71}"/>
              </a:ext>
            </a:extLst>
          </p:cNvPr>
          <p:cNvSpPr txBox="1"/>
          <p:nvPr/>
        </p:nvSpPr>
        <p:spPr>
          <a:xfrm>
            <a:off x="9130654" y="518189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DCBA4E-0F13-4E2E-A73C-D9C702509921}"/>
              </a:ext>
            </a:extLst>
          </p:cNvPr>
          <p:cNvCxnSpPr/>
          <p:nvPr/>
        </p:nvCxnSpPr>
        <p:spPr>
          <a:xfrm>
            <a:off x="9798411" y="4991959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A29594-E1A8-4D96-8ED0-2C0240293073}"/>
              </a:ext>
            </a:extLst>
          </p:cNvPr>
          <p:cNvSpPr/>
          <p:nvPr/>
        </p:nvSpPr>
        <p:spPr>
          <a:xfrm rot="5400000">
            <a:off x="2130297" y="4675592"/>
            <a:ext cx="36000" cy="68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9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갈매기형 수장 5">
            <a:extLst>
              <a:ext uri="{FF2B5EF4-FFF2-40B4-BE49-F238E27FC236}">
                <a16:creationId xmlns:a16="http://schemas.microsoft.com/office/drawing/2014/main" id="{7004290A-968A-4FF6-9FC5-EB758FD893EA}"/>
              </a:ext>
            </a:extLst>
          </p:cNvPr>
          <p:cNvSpPr/>
          <p:nvPr/>
        </p:nvSpPr>
        <p:spPr>
          <a:xfrm>
            <a:off x="7743824" y="3174500"/>
            <a:ext cx="3933825" cy="13998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갈매기형 수장 4">
            <a:extLst>
              <a:ext uri="{FF2B5EF4-FFF2-40B4-BE49-F238E27FC236}">
                <a16:creationId xmlns:a16="http://schemas.microsoft.com/office/drawing/2014/main" id="{0F6CA164-4AC4-4DB3-8450-43DBE690140C}"/>
              </a:ext>
            </a:extLst>
          </p:cNvPr>
          <p:cNvSpPr/>
          <p:nvPr/>
        </p:nvSpPr>
        <p:spPr>
          <a:xfrm>
            <a:off x="4129087" y="3174500"/>
            <a:ext cx="3933825" cy="1399868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오각형 3">
            <a:extLst>
              <a:ext uri="{FF2B5EF4-FFF2-40B4-BE49-F238E27FC236}">
                <a16:creationId xmlns:a16="http://schemas.microsoft.com/office/drawing/2014/main" id="{922A3F37-ED2A-46CC-B8A4-3DD3841C269F}"/>
              </a:ext>
            </a:extLst>
          </p:cNvPr>
          <p:cNvSpPr/>
          <p:nvPr/>
        </p:nvSpPr>
        <p:spPr>
          <a:xfrm>
            <a:off x="514350" y="3174500"/>
            <a:ext cx="3933825" cy="139986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62DE16E5-A8B8-46E6-8F1B-0FB7BA494EA5}"/>
              </a:ext>
            </a:extLst>
          </p:cNvPr>
          <p:cNvSpPr/>
          <p:nvPr/>
        </p:nvSpPr>
        <p:spPr>
          <a:xfrm rot="16200000">
            <a:off x="5520931" y="341826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7CAF8655-9706-4FA8-B01E-A45459E39A22}"/>
              </a:ext>
            </a:extLst>
          </p:cNvPr>
          <p:cNvSpPr/>
          <p:nvPr/>
        </p:nvSpPr>
        <p:spPr>
          <a:xfrm rot="5400000" flipV="1">
            <a:off x="1930006" y="126399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1E3C12B2-9799-46FD-9BBA-B6CE4022B47E}"/>
              </a:ext>
            </a:extLst>
          </p:cNvPr>
          <p:cNvSpPr/>
          <p:nvPr/>
        </p:nvSpPr>
        <p:spPr>
          <a:xfrm rot="5400000" flipV="1">
            <a:off x="9159480" y="125998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123A8D-99B6-410A-9124-B7640095CEBC}"/>
              </a:ext>
            </a:extLst>
          </p:cNvPr>
          <p:cNvSpPr txBox="1"/>
          <p:nvPr/>
        </p:nvSpPr>
        <p:spPr>
          <a:xfrm>
            <a:off x="1126373" y="22354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B1AF1F-289D-47BB-8F29-A198E169EE29}"/>
              </a:ext>
            </a:extLst>
          </p:cNvPr>
          <p:cNvSpPr txBox="1"/>
          <p:nvPr/>
        </p:nvSpPr>
        <p:spPr>
          <a:xfrm>
            <a:off x="8355847" y="22354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DCB67E-1DD8-4A2B-B0EA-97BBF5508FA4}"/>
              </a:ext>
            </a:extLst>
          </p:cNvPr>
          <p:cNvSpPr txBox="1"/>
          <p:nvPr/>
        </p:nvSpPr>
        <p:spPr>
          <a:xfrm>
            <a:off x="4717298" y="523027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7FFFEE-B81E-43E8-8BF0-039A1F2525D9}"/>
              </a:ext>
            </a:extLst>
          </p:cNvPr>
          <p:cNvSpPr txBox="1"/>
          <p:nvPr/>
        </p:nvSpPr>
        <p:spPr>
          <a:xfrm>
            <a:off x="1074386" y="3621918"/>
            <a:ext cx="239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8048E1-D485-416E-94CF-BCB7ED627503}"/>
              </a:ext>
            </a:extLst>
          </p:cNvPr>
          <p:cNvSpPr txBox="1"/>
          <p:nvPr/>
        </p:nvSpPr>
        <p:spPr>
          <a:xfrm>
            <a:off x="5094007" y="3621917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20FB3B-BB1A-412E-BE7A-E9E88BF992B7}"/>
              </a:ext>
            </a:extLst>
          </p:cNvPr>
          <p:cNvSpPr txBox="1"/>
          <p:nvPr/>
        </p:nvSpPr>
        <p:spPr>
          <a:xfrm>
            <a:off x="8708744" y="362191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205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3158237" cy="1415772"/>
            <a:chOff x="901700" y="2721114"/>
            <a:chExt cx="3158237" cy="1415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3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315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2BBDE9-BDB8-4543-812B-25136BB6E821}"/>
              </a:ext>
            </a:extLst>
          </p:cNvPr>
          <p:cNvSpPr/>
          <p:nvPr/>
        </p:nvSpPr>
        <p:spPr>
          <a:xfrm>
            <a:off x="481567" y="1503616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="" xmlns:cx1="http://schemas.microsoft.com/office/drawing/2015/9/8/chartex" Requires="cx1">
          <p:graphicFrame>
            <p:nvGraphicFramePr>
              <p:cNvPr id="9" name="차트 8">
                <a:extLst>
                  <a:ext uri="{FF2B5EF4-FFF2-40B4-BE49-F238E27FC236}">
                    <a16:creationId xmlns:a16="http://schemas.microsoft.com/office/drawing/2014/main" id="{E33A87CF-18E2-41C1-8E3A-9CA4D7D3E51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2151092"/>
                  </p:ext>
                </p:extLst>
              </p:nvPr>
            </p:nvGraphicFramePr>
            <p:xfrm>
              <a:off x="715696" y="2578694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9" name="차트 8">
                <a:extLst>
                  <a:ext uri="{FF2B5EF4-FFF2-40B4-BE49-F238E27FC236}">
                    <a16:creationId xmlns:a16="http://schemas.microsoft.com/office/drawing/2014/main" id="{E33A87CF-18E2-41C1-8E3A-9CA4D7D3E5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578694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68323DD6-60C6-435D-B892-02625783A02D}"/>
              </a:ext>
            </a:extLst>
          </p:cNvPr>
          <p:cNvSpPr/>
          <p:nvPr/>
        </p:nvSpPr>
        <p:spPr>
          <a:xfrm>
            <a:off x="6314157" y="1503616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A914EC42-6583-4D97-9BD3-4E7B9493E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9494285"/>
              </p:ext>
            </p:extLst>
          </p:nvPr>
        </p:nvGraphicFramePr>
        <p:xfrm>
          <a:off x="6560802" y="1803394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624CF3-318E-44CD-B6CC-31A0F05E0F3B}"/>
              </a:ext>
            </a:extLst>
          </p:cNvPr>
          <p:cNvSpPr/>
          <p:nvPr/>
        </p:nvSpPr>
        <p:spPr>
          <a:xfrm>
            <a:off x="709177" y="1716095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BFF80B-3370-4048-ADC5-F4CEA89A16B8}"/>
              </a:ext>
            </a:extLst>
          </p:cNvPr>
          <p:cNvSpPr txBox="1"/>
          <p:nvPr/>
        </p:nvSpPr>
        <p:spPr>
          <a:xfrm>
            <a:off x="1596173" y="1796730"/>
            <a:ext cx="3095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분기별 실적</a:t>
            </a:r>
          </a:p>
        </p:txBody>
      </p:sp>
    </p:spTree>
    <p:extLst>
      <p:ext uri="{BB962C8B-B14F-4D97-AF65-F5344CB8AC3E}">
        <p14:creationId xmlns:p14="http://schemas.microsoft.com/office/powerpoint/2010/main" val="234230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972388" y="2447421"/>
            <a:ext cx="6247223" cy="1645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0" b="1" spc="300" dirty="0" smtClean="0">
                <a:solidFill>
                  <a:schemeClr val="tx2"/>
                </a:solidFill>
                <a:latin typeface="맑은고딕"/>
              </a:rPr>
              <a:t>2. </a:t>
            </a:r>
            <a:r>
              <a:rPr lang="en-US" altLang="ko-KR" sz="6000" b="1" spc="300" dirty="0" err="1" smtClean="0">
                <a:solidFill>
                  <a:srgbClr val="FFC000"/>
                </a:solidFill>
                <a:latin typeface="맑은고딕"/>
              </a:rPr>
              <a:t>G</a:t>
            </a:r>
            <a:r>
              <a:rPr lang="en-US" altLang="ko-KR" sz="6000" b="1" spc="300" dirty="0" err="1" smtClean="0">
                <a:solidFill>
                  <a:schemeClr val="tx2"/>
                </a:solidFill>
                <a:latin typeface="맑은고딕"/>
              </a:rPr>
              <a:t>it</a:t>
            </a:r>
            <a:r>
              <a:rPr lang="en-US" altLang="ko-KR" sz="6000" b="1" spc="300" dirty="0" smtClean="0">
                <a:solidFill>
                  <a:schemeClr val="tx2"/>
                </a:solidFill>
                <a:latin typeface="맑은고딕"/>
              </a:rPr>
              <a:t> </a:t>
            </a:r>
            <a:r>
              <a:rPr lang="ko-KR" altLang="en-US" sz="6000" b="1" spc="300" dirty="0" smtClean="0">
                <a:solidFill>
                  <a:schemeClr val="tx2"/>
                </a:solidFill>
                <a:latin typeface="맑은고딕"/>
              </a:rPr>
              <a:t>관리 방법</a:t>
            </a:r>
            <a:endParaRPr lang="ko-KR" altLang="en-US" sz="60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14557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0989B56-5048-4C53-A13F-7F49242DDF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0083831"/>
              </p:ext>
            </p:extLst>
          </p:nvPr>
        </p:nvGraphicFramePr>
        <p:xfrm>
          <a:off x="417217" y="2081080"/>
          <a:ext cx="5410200" cy="382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A32F306-D791-4185-9F69-842317C1DAE3}"/>
              </a:ext>
            </a:extLst>
          </p:cNvPr>
          <p:cNvSpPr txBox="1"/>
          <p:nvPr/>
        </p:nvSpPr>
        <p:spPr>
          <a:xfrm>
            <a:off x="6504263" y="3591469"/>
            <a:ext cx="5270520" cy="21447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그리워 멀리 하나에 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부끄러운 시와 계절이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위에 강아지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새겨지는 별 불러 어머니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이제 것은 별들을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멀리 그러나 이런 겨울이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풀이 별 </a:t>
            </a:r>
            <a:r>
              <a:rPr lang="ko-KR" altLang="en-US" sz="1600" spc="-150" dirty="0" err="1">
                <a:latin typeface="+mn-ea"/>
              </a:rPr>
              <a:t>라이너</a:t>
            </a:r>
            <a:r>
              <a:rPr lang="ko-KR" altLang="en-US" sz="1600" spc="-150" dirty="0">
                <a:latin typeface="+mn-ea"/>
              </a:rPr>
              <a:t> 쓸쓸함과 버리었습니다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6504263" y="2705686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/>
          <p:nvPr/>
        </p:nvCxnSpPr>
        <p:spPr>
          <a:xfrm>
            <a:off x="6504263" y="3429000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0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1229BD32-555F-48A5-93A1-CFCC4BEEAEB6}"/>
              </a:ext>
            </a:extLst>
          </p:cNvPr>
          <p:cNvSpPr/>
          <p:nvPr/>
        </p:nvSpPr>
        <p:spPr>
          <a:xfrm>
            <a:off x="5753680" y="3443089"/>
            <a:ext cx="2939816" cy="2939816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2211CE2-9BA4-4A14-97F9-EFBD9BF7288F}"/>
              </a:ext>
            </a:extLst>
          </p:cNvPr>
          <p:cNvSpPr/>
          <p:nvPr/>
        </p:nvSpPr>
        <p:spPr>
          <a:xfrm>
            <a:off x="3518986" y="3443089"/>
            <a:ext cx="2939816" cy="2939816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3D56044-9038-4F7E-A4E5-1CD6E1BAAC42}"/>
              </a:ext>
            </a:extLst>
          </p:cNvPr>
          <p:cNvSpPr/>
          <p:nvPr/>
        </p:nvSpPr>
        <p:spPr>
          <a:xfrm>
            <a:off x="4674301" y="1457299"/>
            <a:ext cx="2939816" cy="29398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A335DA-FCD5-47A9-B782-2A99CCC8BA68}"/>
              </a:ext>
            </a:extLst>
          </p:cNvPr>
          <p:cNvSpPr txBox="1"/>
          <p:nvPr/>
        </p:nvSpPr>
        <p:spPr>
          <a:xfrm>
            <a:off x="3983136" y="4862453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CA9B2F-45EC-46D6-9055-BACB970DEB64}"/>
              </a:ext>
            </a:extLst>
          </p:cNvPr>
          <p:cNvSpPr txBox="1"/>
          <p:nvPr/>
        </p:nvSpPr>
        <p:spPr>
          <a:xfrm>
            <a:off x="6910392" y="4862453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A2F558-3B2C-462E-ACB5-BF3243E1F1D3}"/>
              </a:ext>
            </a:extLst>
          </p:cNvPr>
          <p:cNvSpPr txBox="1"/>
          <p:nvPr/>
        </p:nvSpPr>
        <p:spPr>
          <a:xfrm>
            <a:off x="5453044" y="2712422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BAFBD6-004C-4D17-81B3-EB695D22B045}"/>
              </a:ext>
            </a:extLst>
          </p:cNvPr>
          <p:cNvSpPr txBox="1"/>
          <p:nvPr/>
        </p:nvSpPr>
        <p:spPr>
          <a:xfrm>
            <a:off x="931669" y="4597533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A9A47A-64EA-4B03-9DD1-7165C9110271}"/>
              </a:ext>
            </a:extLst>
          </p:cNvPr>
          <p:cNvSpPr txBox="1"/>
          <p:nvPr/>
        </p:nvSpPr>
        <p:spPr>
          <a:xfrm>
            <a:off x="8790554" y="4581581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C15F3B-2760-493E-9173-ED1BCB9B1F2C}"/>
              </a:ext>
            </a:extLst>
          </p:cNvPr>
          <p:cNvSpPr txBox="1"/>
          <p:nvPr/>
        </p:nvSpPr>
        <p:spPr>
          <a:xfrm>
            <a:off x="7801499" y="1904703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399F660-7BF7-4DFC-A330-71D331C9A6FD}"/>
              </a:ext>
            </a:extLst>
          </p:cNvPr>
          <p:cNvSpPr/>
          <p:nvPr/>
        </p:nvSpPr>
        <p:spPr>
          <a:xfrm>
            <a:off x="336946" y="1349955"/>
            <a:ext cx="2611390" cy="711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AACC8-9B14-4FDF-8693-5C83E2D25B14}"/>
              </a:ext>
            </a:extLst>
          </p:cNvPr>
          <p:cNvSpPr txBox="1"/>
          <p:nvPr/>
        </p:nvSpPr>
        <p:spPr>
          <a:xfrm>
            <a:off x="436336" y="1482791"/>
            <a:ext cx="26991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9330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3158237" cy="1415772"/>
            <a:chOff x="901700" y="2721114"/>
            <a:chExt cx="3158237" cy="1415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20553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4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315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5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16E728-C75B-4C8D-9DE2-67BFA17FF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103338"/>
              </p:ext>
            </p:extLst>
          </p:nvPr>
        </p:nvGraphicFramePr>
        <p:xfrm>
          <a:off x="522783" y="1757889"/>
          <a:ext cx="11130501" cy="4567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0167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0167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710167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강조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42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175A9F-05A6-47D7-AA68-B0EF6B4CB31A}"/>
              </a:ext>
            </a:extLst>
          </p:cNvPr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0F948-EA33-41BE-B966-5BC625F2A73B}"/>
              </a:ext>
            </a:extLst>
          </p:cNvPr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BA3158-F4CE-43A3-A34E-F4923BE3DC62}"/>
              </a:ext>
            </a:extLst>
          </p:cNvPr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818BFA-3F7C-4B4D-986B-FA300FDECD29}"/>
              </a:ext>
            </a:extLst>
          </p:cNvPr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A834CB-3E77-4850-81EA-0738A38B94AE}"/>
              </a:ext>
            </a:extLst>
          </p:cNvPr>
          <p:cNvSpPr/>
          <p:nvPr/>
        </p:nvSpPr>
        <p:spPr>
          <a:xfrm>
            <a:off x="5379139" y="3254752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D50184-369F-47D0-B343-9821B2D96EA8}"/>
              </a:ext>
            </a:extLst>
          </p:cNvPr>
          <p:cNvSpPr txBox="1"/>
          <p:nvPr/>
        </p:nvSpPr>
        <p:spPr>
          <a:xfrm>
            <a:off x="5424362" y="3265219"/>
            <a:ext cx="389851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3475F5-D708-4936-9B4E-CF4D93A91613}"/>
              </a:ext>
            </a:extLst>
          </p:cNvPr>
          <p:cNvSpPr/>
          <p:nvPr/>
        </p:nvSpPr>
        <p:spPr>
          <a:xfrm>
            <a:off x="6336295" y="3254752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CD938A-E48A-4097-ADF2-4DE78ED2AF26}"/>
              </a:ext>
            </a:extLst>
          </p:cNvPr>
          <p:cNvSpPr txBox="1"/>
          <p:nvPr/>
        </p:nvSpPr>
        <p:spPr>
          <a:xfrm>
            <a:off x="6339839" y="3270238"/>
            <a:ext cx="473206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01C079-100A-4BF4-B8E3-E52C49B0565B}"/>
              </a:ext>
            </a:extLst>
          </p:cNvPr>
          <p:cNvSpPr/>
          <p:nvPr/>
        </p:nvSpPr>
        <p:spPr>
          <a:xfrm>
            <a:off x="5377987" y="4154335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00B508-4E83-455B-8C4D-DE88551813B4}"/>
              </a:ext>
            </a:extLst>
          </p:cNvPr>
          <p:cNvSpPr txBox="1"/>
          <p:nvPr/>
        </p:nvSpPr>
        <p:spPr>
          <a:xfrm>
            <a:off x="5402188" y="4164802"/>
            <a:ext cx="42672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803376-1224-4E40-8E80-1D7575E68EE0}"/>
              </a:ext>
            </a:extLst>
          </p:cNvPr>
          <p:cNvSpPr/>
          <p:nvPr/>
        </p:nvSpPr>
        <p:spPr>
          <a:xfrm>
            <a:off x="6335143" y="4154334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F59E5A-C12E-4369-8019-BE716E4BD0AA}"/>
              </a:ext>
            </a:extLst>
          </p:cNvPr>
          <p:cNvSpPr txBox="1"/>
          <p:nvPr/>
        </p:nvSpPr>
        <p:spPr>
          <a:xfrm>
            <a:off x="6394793" y="4164801"/>
            <a:ext cx="372218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41993D-834C-440C-8B9F-FCD4F9A9F5C0}"/>
              </a:ext>
            </a:extLst>
          </p:cNvPr>
          <p:cNvSpPr txBox="1"/>
          <p:nvPr/>
        </p:nvSpPr>
        <p:spPr>
          <a:xfrm>
            <a:off x="1312409" y="187278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70407E-BBEC-4F51-842C-6A4A5612C6D2}"/>
              </a:ext>
            </a:extLst>
          </p:cNvPr>
          <p:cNvSpPr txBox="1"/>
          <p:nvPr/>
        </p:nvSpPr>
        <p:spPr>
          <a:xfrm>
            <a:off x="8806285" y="187278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957A35-6348-4B9B-B010-15D908B1B179}"/>
              </a:ext>
            </a:extLst>
          </p:cNvPr>
          <p:cNvSpPr txBox="1"/>
          <p:nvPr/>
        </p:nvSpPr>
        <p:spPr>
          <a:xfrm>
            <a:off x="1312409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48445E-9775-4257-9992-3EF14AF8B3CF}"/>
              </a:ext>
            </a:extLst>
          </p:cNvPr>
          <p:cNvSpPr txBox="1"/>
          <p:nvPr/>
        </p:nvSpPr>
        <p:spPr>
          <a:xfrm>
            <a:off x="8806285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80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5180B5A-26EB-47C9-9C46-411DB862974C}"/>
              </a:ext>
            </a:extLst>
          </p:cNvPr>
          <p:cNvSpPr/>
          <p:nvPr/>
        </p:nvSpPr>
        <p:spPr>
          <a:xfrm>
            <a:off x="63500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A96EA7-BD42-4CD2-B79B-00BD7156E15F}"/>
              </a:ext>
            </a:extLst>
          </p:cNvPr>
          <p:cNvSpPr/>
          <p:nvPr/>
        </p:nvSpPr>
        <p:spPr>
          <a:xfrm>
            <a:off x="635000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03E1A14-9043-46BB-B903-3CDB8D80C2BD}"/>
              </a:ext>
            </a:extLst>
          </p:cNvPr>
          <p:cNvSpPr/>
          <p:nvPr/>
        </p:nvSpPr>
        <p:spPr>
          <a:xfrm>
            <a:off x="9436611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B295EF-9433-447A-B4BD-5527A8EE3567}"/>
              </a:ext>
            </a:extLst>
          </p:cNvPr>
          <p:cNvSpPr/>
          <p:nvPr/>
        </p:nvSpPr>
        <p:spPr>
          <a:xfrm>
            <a:off x="356887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6BEDC9-E4F5-4FDD-9862-C3CA0A682E01}"/>
              </a:ext>
            </a:extLst>
          </p:cNvPr>
          <p:cNvSpPr/>
          <p:nvPr/>
        </p:nvSpPr>
        <p:spPr>
          <a:xfrm>
            <a:off x="650274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189D5D-C718-4E09-974D-5588CAFCCEAB}"/>
              </a:ext>
            </a:extLst>
          </p:cNvPr>
          <p:cNvSpPr txBox="1"/>
          <p:nvPr/>
        </p:nvSpPr>
        <p:spPr>
          <a:xfrm>
            <a:off x="2980215" y="3731400"/>
            <a:ext cx="414626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B0A6D3-F2F2-4018-AAAB-6DB0668BFEA7}"/>
              </a:ext>
            </a:extLst>
          </p:cNvPr>
          <p:cNvSpPr txBox="1"/>
          <p:nvPr/>
        </p:nvSpPr>
        <p:spPr>
          <a:xfrm>
            <a:off x="5930725" y="3731400"/>
            <a:ext cx="414626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5FE0E-B181-4567-B446-08BBE5262F73}"/>
              </a:ext>
            </a:extLst>
          </p:cNvPr>
          <p:cNvSpPr txBox="1"/>
          <p:nvPr/>
        </p:nvSpPr>
        <p:spPr>
          <a:xfrm>
            <a:off x="8831308" y="3731400"/>
            <a:ext cx="414626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064715-5234-4809-A360-10B709E74E9C}"/>
              </a:ext>
            </a:extLst>
          </p:cNvPr>
          <p:cNvSpPr txBox="1"/>
          <p:nvPr/>
        </p:nvSpPr>
        <p:spPr>
          <a:xfrm>
            <a:off x="1204799" y="2059253"/>
            <a:ext cx="998513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6E59E6-98F0-4211-99E9-58F6D3C81AA2}"/>
              </a:ext>
            </a:extLst>
          </p:cNvPr>
          <p:cNvSpPr/>
          <p:nvPr/>
        </p:nvSpPr>
        <p:spPr>
          <a:xfrm>
            <a:off x="3568869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715BC6-C532-4513-A514-9C1EC4DC4A63}"/>
              </a:ext>
            </a:extLst>
          </p:cNvPr>
          <p:cNvSpPr txBox="1"/>
          <p:nvPr/>
        </p:nvSpPr>
        <p:spPr>
          <a:xfrm>
            <a:off x="4163389" y="2059253"/>
            <a:ext cx="998513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13B856-63DB-43F5-9F1D-24C34931D24D}"/>
              </a:ext>
            </a:extLst>
          </p:cNvPr>
          <p:cNvSpPr/>
          <p:nvPr/>
        </p:nvSpPr>
        <p:spPr>
          <a:xfrm>
            <a:off x="6502738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3CBD19-F4F3-43D9-A8D7-BB42F4B3179C}"/>
              </a:ext>
            </a:extLst>
          </p:cNvPr>
          <p:cNvSpPr txBox="1"/>
          <p:nvPr/>
        </p:nvSpPr>
        <p:spPr>
          <a:xfrm>
            <a:off x="7098110" y="2059253"/>
            <a:ext cx="998513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BEDC491-5658-4DE2-A675-31F41C978D18}"/>
              </a:ext>
            </a:extLst>
          </p:cNvPr>
          <p:cNvSpPr/>
          <p:nvPr/>
        </p:nvSpPr>
        <p:spPr>
          <a:xfrm>
            <a:off x="9436606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1A5C77-58D6-4800-80E3-F22E30CB9F38}"/>
              </a:ext>
            </a:extLst>
          </p:cNvPr>
          <p:cNvSpPr txBox="1"/>
          <p:nvPr/>
        </p:nvSpPr>
        <p:spPr>
          <a:xfrm>
            <a:off x="10023228" y="2059253"/>
            <a:ext cx="998513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B8E363-9BC7-40FA-9875-44C8617DF0A3}"/>
              </a:ext>
            </a:extLst>
          </p:cNvPr>
          <p:cNvSpPr txBox="1"/>
          <p:nvPr/>
        </p:nvSpPr>
        <p:spPr>
          <a:xfrm>
            <a:off x="815511" y="3252248"/>
            <a:ext cx="1789846" cy="173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1F2F71-C933-448F-B8E8-ABDD801ABA77}"/>
              </a:ext>
            </a:extLst>
          </p:cNvPr>
          <p:cNvSpPr txBox="1"/>
          <p:nvPr/>
        </p:nvSpPr>
        <p:spPr>
          <a:xfrm>
            <a:off x="3749381" y="3252248"/>
            <a:ext cx="1789846" cy="173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3235E6-E3F7-47EB-81D6-D46826BBF3F8}"/>
              </a:ext>
            </a:extLst>
          </p:cNvPr>
          <p:cNvSpPr txBox="1"/>
          <p:nvPr/>
        </p:nvSpPr>
        <p:spPr>
          <a:xfrm>
            <a:off x="6683252" y="3252248"/>
            <a:ext cx="1789846" cy="173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B7FCD1-9B56-49D9-8E17-4682ACD6918A}"/>
              </a:ext>
            </a:extLst>
          </p:cNvPr>
          <p:cNvSpPr txBox="1"/>
          <p:nvPr/>
        </p:nvSpPr>
        <p:spPr>
          <a:xfrm>
            <a:off x="9627277" y="3252248"/>
            <a:ext cx="1789846" cy="173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57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AB0171D-4F0F-47DF-BE75-269F940DC088}"/>
              </a:ext>
            </a:extLst>
          </p:cNvPr>
          <p:cNvSpPr/>
          <p:nvPr/>
        </p:nvSpPr>
        <p:spPr>
          <a:xfrm>
            <a:off x="4951335" y="1668847"/>
            <a:ext cx="2289329" cy="1144664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100" kern="1200" dirty="0"/>
              <a:t>텍스트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DDD75D16-1453-4B75-95D5-5055B629385C}"/>
              </a:ext>
            </a:extLst>
          </p:cNvPr>
          <p:cNvSpPr/>
          <p:nvPr/>
        </p:nvSpPr>
        <p:spPr>
          <a:xfrm>
            <a:off x="7828224" y="4942689"/>
            <a:ext cx="2289329" cy="1144664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100" kern="1200" dirty="0"/>
              <a:t>텍스트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2D6EBDAB-1FA5-4D3F-88C9-E5113903EEB1}"/>
              </a:ext>
            </a:extLst>
          </p:cNvPr>
          <p:cNvSpPr/>
          <p:nvPr/>
        </p:nvSpPr>
        <p:spPr>
          <a:xfrm>
            <a:off x="2074447" y="4942689"/>
            <a:ext cx="2289329" cy="1144664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100" kern="1200" dirty="0"/>
              <a:t>텍스트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AC74D01-4089-4A7F-8452-43AFEC540057}"/>
              </a:ext>
            </a:extLst>
          </p:cNvPr>
          <p:cNvCxnSpPr>
            <a:cxnSpLocks/>
          </p:cNvCxnSpPr>
          <p:nvPr/>
        </p:nvCxnSpPr>
        <p:spPr>
          <a:xfrm flipH="1">
            <a:off x="3105771" y="3081132"/>
            <a:ext cx="1356898" cy="14511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40C61DA-438A-4A89-90FF-50A117CA4E8C}"/>
              </a:ext>
            </a:extLst>
          </p:cNvPr>
          <p:cNvCxnSpPr>
            <a:cxnSpLocks/>
          </p:cNvCxnSpPr>
          <p:nvPr/>
        </p:nvCxnSpPr>
        <p:spPr>
          <a:xfrm flipH="1" flipV="1">
            <a:off x="7615990" y="3081132"/>
            <a:ext cx="1356898" cy="14511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1DB75A0-8282-4AA2-8DF6-C84F4BE2FE38}"/>
              </a:ext>
            </a:extLst>
          </p:cNvPr>
          <p:cNvCxnSpPr>
            <a:cxnSpLocks/>
          </p:cNvCxnSpPr>
          <p:nvPr/>
        </p:nvCxnSpPr>
        <p:spPr>
          <a:xfrm>
            <a:off x="4760843" y="5515021"/>
            <a:ext cx="273326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96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">
            <a:extLst>
              <a:ext uri="{FF2B5EF4-FFF2-40B4-BE49-F238E27FC236}">
                <a16:creationId xmlns:a16="http://schemas.microsoft.com/office/drawing/2014/main" id="{34540AD3-7F5D-4DEB-8A32-43CAEB0FCF03}"/>
              </a:ext>
            </a:extLst>
          </p:cNvPr>
          <p:cNvSpPr/>
          <p:nvPr/>
        </p:nvSpPr>
        <p:spPr>
          <a:xfrm>
            <a:off x="861435" y="199990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31">
            <a:extLst>
              <a:ext uri="{FF2B5EF4-FFF2-40B4-BE49-F238E27FC236}">
                <a16:creationId xmlns:a16="http://schemas.microsoft.com/office/drawing/2014/main" id="{8C571024-2365-4AB9-B827-E77DC9B824B0}"/>
              </a:ext>
            </a:extLst>
          </p:cNvPr>
          <p:cNvSpPr/>
          <p:nvPr/>
        </p:nvSpPr>
        <p:spPr>
          <a:xfrm>
            <a:off x="861435" y="1999909"/>
            <a:ext cx="4698897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B4B66-29B1-468B-B508-5EB40F38E2D6}"/>
              </a:ext>
            </a:extLst>
          </p:cNvPr>
          <p:cNvSpPr txBox="1"/>
          <p:nvPr/>
        </p:nvSpPr>
        <p:spPr>
          <a:xfrm>
            <a:off x="6359712" y="1950411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93%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19112-A227-443A-8EF6-B32CC2B1DA6E}"/>
              </a:ext>
            </a:extLst>
          </p:cNvPr>
          <p:cNvSpPr txBox="1"/>
          <p:nvPr/>
        </p:nvSpPr>
        <p:spPr>
          <a:xfrm>
            <a:off x="7185267" y="2025131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F87C5B1-61C0-4619-BDD9-CDAE2469DF19}"/>
              </a:ext>
            </a:extLst>
          </p:cNvPr>
          <p:cNvSpPr/>
          <p:nvPr/>
        </p:nvSpPr>
        <p:spPr>
          <a:xfrm>
            <a:off x="5356094" y="1999909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6">
            <a:extLst>
              <a:ext uri="{FF2B5EF4-FFF2-40B4-BE49-F238E27FC236}">
                <a16:creationId xmlns:a16="http://schemas.microsoft.com/office/drawing/2014/main" id="{2C181D80-4CFE-4911-B544-882C47DFB7B6}"/>
              </a:ext>
            </a:extLst>
          </p:cNvPr>
          <p:cNvSpPr/>
          <p:nvPr/>
        </p:nvSpPr>
        <p:spPr>
          <a:xfrm>
            <a:off x="861435" y="286118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32">
            <a:extLst>
              <a:ext uri="{FF2B5EF4-FFF2-40B4-BE49-F238E27FC236}">
                <a16:creationId xmlns:a16="http://schemas.microsoft.com/office/drawing/2014/main" id="{99C52D4C-7D05-4D81-B598-3D44D95F54FA}"/>
              </a:ext>
            </a:extLst>
          </p:cNvPr>
          <p:cNvSpPr/>
          <p:nvPr/>
        </p:nvSpPr>
        <p:spPr>
          <a:xfrm>
            <a:off x="861436" y="2861186"/>
            <a:ext cx="4014835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326969-2365-4CA3-B304-525EFDC69869}"/>
              </a:ext>
            </a:extLst>
          </p:cNvPr>
          <p:cNvSpPr txBox="1"/>
          <p:nvPr/>
        </p:nvSpPr>
        <p:spPr>
          <a:xfrm>
            <a:off x="6359712" y="2810462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84%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D9FD03-2F93-4110-900A-5629A254847D}"/>
              </a:ext>
            </a:extLst>
          </p:cNvPr>
          <p:cNvSpPr txBox="1"/>
          <p:nvPr/>
        </p:nvSpPr>
        <p:spPr>
          <a:xfrm>
            <a:off x="7185267" y="2889444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00B86F4-2353-4CDB-A19B-9FF192C55159}"/>
              </a:ext>
            </a:extLst>
          </p:cNvPr>
          <p:cNvSpPr/>
          <p:nvPr/>
        </p:nvSpPr>
        <p:spPr>
          <a:xfrm>
            <a:off x="4672033" y="2874734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18">
            <a:extLst>
              <a:ext uri="{FF2B5EF4-FFF2-40B4-BE49-F238E27FC236}">
                <a16:creationId xmlns:a16="http://schemas.microsoft.com/office/drawing/2014/main" id="{0B480CAD-3B83-4986-9A99-522D3FF3D5BF}"/>
              </a:ext>
            </a:extLst>
          </p:cNvPr>
          <p:cNvSpPr/>
          <p:nvPr/>
        </p:nvSpPr>
        <p:spPr>
          <a:xfrm>
            <a:off x="861435" y="372368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34">
            <a:extLst>
              <a:ext uri="{FF2B5EF4-FFF2-40B4-BE49-F238E27FC236}">
                <a16:creationId xmlns:a16="http://schemas.microsoft.com/office/drawing/2014/main" id="{E2D1D114-1518-4A43-9F8E-5F378870779B}"/>
              </a:ext>
            </a:extLst>
          </p:cNvPr>
          <p:cNvSpPr/>
          <p:nvPr/>
        </p:nvSpPr>
        <p:spPr>
          <a:xfrm>
            <a:off x="861436" y="3723689"/>
            <a:ext cx="2646710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4775B1-2040-4CA2-87CD-CE36B5061C94}"/>
              </a:ext>
            </a:extLst>
          </p:cNvPr>
          <p:cNvSpPr txBox="1"/>
          <p:nvPr/>
        </p:nvSpPr>
        <p:spPr>
          <a:xfrm>
            <a:off x="6359712" y="3670513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61%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18A282-ED43-4F81-804F-525C5FA4FD51}"/>
              </a:ext>
            </a:extLst>
          </p:cNvPr>
          <p:cNvSpPr txBox="1"/>
          <p:nvPr/>
        </p:nvSpPr>
        <p:spPr>
          <a:xfrm>
            <a:off x="7185267" y="375801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121D8421-CFD6-4246-B47A-A1247DAED4A3}"/>
              </a:ext>
            </a:extLst>
          </p:cNvPr>
          <p:cNvSpPr/>
          <p:nvPr/>
        </p:nvSpPr>
        <p:spPr>
          <a:xfrm>
            <a:off x="3303913" y="3721638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id="{A71EE3B1-05E6-4F3D-BE77-7694A62EE6D5}"/>
              </a:ext>
            </a:extLst>
          </p:cNvPr>
          <p:cNvSpPr/>
          <p:nvPr/>
        </p:nvSpPr>
        <p:spPr>
          <a:xfrm>
            <a:off x="861435" y="458767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5">
            <a:extLst>
              <a:ext uri="{FF2B5EF4-FFF2-40B4-BE49-F238E27FC236}">
                <a16:creationId xmlns:a16="http://schemas.microsoft.com/office/drawing/2014/main" id="{EEDCCB3F-6AD6-4E71-8E78-FBFFBA0C3CD1}"/>
              </a:ext>
            </a:extLst>
          </p:cNvPr>
          <p:cNvSpPr/>
          <p:nvPr/>
        </p:nvSpPr>
        <p:spPr>
          <a:xfrm>
            <a:off x="861436" y="4584966"/>
            <a:ext cx="1953527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143B74-8D89-45E4-990B-CF5DE91DA740}"/>
              </a:ext>
            </a:extLst>
          </p:cNvPr>
          <p:cNvSpPr txBox="1"/>
          <p:nvPr/>
        </p:nvSpPr>
        <p:spPr>
          <a:xfrm>
            <a:off x="6359712" y="4530564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47%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396D02-F45D-47EE-87DE-AC940716BD2C}"/>
              </a:ext>
            </a:extLst>
          </p:cNvPr>
          <p:cNvSpPr txBox="1"/>
          <p:nvPr/>
        </p:nvSpPr>
        <p:spPr>
          <a:xfrm>
            <a:off x="7185267" y="4622332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A05EDE1C-462C-4510-A7BB-BFFD129EF316}"/>
              </a:ext>
            </a:extLst>
          </p:cNvPr>
          <p:cNvSpPr/>
          <p:nvPr/>
        </p:nvSpPr>
        <p:spPr>
          <a:xfrm>
            <a:off x="2619853" y="4585789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21">
            <a:extLst>
              <a:ext uri="{FF2B5EF4-FFF2-40B4-BE49-F238E27FC236}">
                <a16:creationId xmlns:a16="http://schemas.microsoft.com/office/drawing/2014/main" id="{109165FD-192B-49D7-9DDA-5A69F0526A8D}"/>
              </a:ext>
            </a:extLst>
          </p:cNvPr>
          <p:cNvSpPr/>
          <p:nvPr/>
        </p:nvSpPr>
        <p:spPr>
          <a:xfrm>
            <a:off x="861435" y="544746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7">
            <a:extLst>
              <a:ext uri="{FF2B5EF4-FFF2-40B4-BE49-F238E27FC236}">
                <a16:creationId xmlns:a16="http://schemas.microsoft.com/office/drawing/2014/main" id="{C33CD3DE-023D-43ED-9AE1-936BECFE575A}"/>
              </a:ext>
            </a:extLst>
          </p:cNvPr>
          <p:cNvSpPr/>
          <p:nvPr/>
        </p:nvSpPr>
        <p:spPr>
          <a:xfrm>
            <a:off x="861436" y="5447469"/>
            <a:ext cx="567161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D5B90E-083D-4118-827E-6058659CCFA4}"/>
              </a:ext>
            </a:extLst>
          </p:cNvPr>
          <p:cNvSpPr txBox="1"/>
          <p:nvPr/>
        </p:nvSpPr>
        <p:spPr>
          <a:xfrm>
            <a:off x="6359712" y="5390615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12%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BD1658-74E7-413F-8EB3-61852A8A257A}"/>
              </a:ext>
            </a:extLst>
          </p:cNvPr>
          <p:cNvSpPr txBox="1"/>
          <p:nvPr/>
        </p:nvSpPr>
        <p:spPr>
          <a:xfrm>
            <a:off x="7185267" y="549090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92DD3731-E4BB-4A82-AD40-8DE4A368DBEA}"/>
              </a:ext>
            </a:extLst>
          </p:cNvPr>
          <p:cNvSpPr/>
          <p:nvPr/>
        </p:nvSpPr>
        <p:spPr>
          <a:xfrm>
            <a:off x="1242611" y="5454041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20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384408-6FEF-4405-A749-F8571EDAC5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860" y="3306154"/>
            <a:ext cx="5486140" cy="30095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9FB81AB-FC27-4AD7-8AB0-926A9E0ED597}"/>
              </a:ext>
            </a:extLst>
          </p:cNvPr>
          <p:cNvSpPr/>
          <p:nvPr/>
        </p:nvSpPr>
        <p:spPr>
          <a:xfrm>
            <a:off x="609860" y="584791"/>
            <a:ext cx="5486140" cy="27213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BBD442-B492-463C-A825-DF4C942428B8}"/>
              </a:ext>
            </a:extLst>
          </p:cNvPr>
          <p:cNvSpPr/>
          <p:nvPr/>
        </p:nvSpPr>
        <p:spPr>
          <a:xfrm>
            <a:off x="6485859" y="701749"/>
            <a:ext cx="4965405" cy="5486400"/>
          </a:xfrm>
          <a:prstGeom prst="rect">
            <a:avLst/>
          </a:prstGeom>
          <a:noFill/>
          <a:ln w="254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E54C08-9C52-4168-A9C2-6CE9895E3E85}"/>
              </a:ext>
            </a:extLst>
          </p:cNvPr>
          <p:cNvSpPr txBox="1"/>
          <p:nvPr/>
        </p:nvSpPr>
        <p:spPr>
          <a:xfrm>
            <a:off x="6847367" y="1009738"/>
            <a:ext cx="9909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>
                <a:solidFill>
                  <a:schemeClr val="accent1"/>
                </a:solidFill>
              </a:rPr>
              <a:t>”</a:t>
            </a:r>
            <a:endParaRPr lang="ko-KR" altLang="en-US" sz="138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C0640-5BE6-4F79-A4BC-ECCE02147FC1}"/>
              </a:ext>
            </a:extLst>
          </p:cNvPr>
          <p:cNvSpPr txBox="1"/>
          <p:nvPr/>
        </p:nvSpPr>
        <p:spPr>
          <a:xfrm>
            <a:off x="1490259" y="1560750"/>
            <a:ext cx="3892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66FA55-0DF9-4A35-A014-2A5C359692EF}"/>
              </a:ext>
            </a:extLst>
          </p:cNvPr>
          <p:cNvSpPr txBox="1"/>
          <p:nvPr/>
        </p:nvSpPr>
        <p:spPr>
          <a:xfrm>
            <a:off x="6883491" y="2330191"/>
            <a:ext cx="417014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Lorem ipsum dolor sit </a:t>
            </a:r>
            <a:r>
              <a:rPr lang="en-US" altLang="ko-KR" sz="1600" dirty="0" err="1"/>
              <a:t>amet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consectetur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adipisicing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elit</a:t>
            </a:r>
            <a:r>
              <a:rPr lang="en-US" altLang="ko-KR" sz="1600" dirty="0"/>
              <a:t>, sed do </a:t>
            </a:r>
            <a:r>
              <a:rPr lang="en-US" altLang="ko-KR" sz="1600" dirty="0" err="1"/>
              <a:t>eiusmod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tempor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incididunt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ut</a:t>
            </a:r>
            <a:r>
              <a:rPr lang="en-US" altLang="ko-KR" sz="1600" dirty="0"/>
              <a:t> labore et dolore magna </a:t>
            </a:r>
            <a:r>
              <a:rPr lang="en-US" altLang="ko-KR" sz="1600" dirty="0" err="1"/>
              <a:t>aliqua</a:t>
            </a:r>
            <a:r>
              <a:rPr lang="en-US" altLang="ko-KR" sz="1600" dirty="0"/>
              <a:t>. Ut </a:t>
            </a:r>
            <a:r>
              <a:rPr lang="en-US" altLang="ko-KR" sz="1600" dirty="0" err="1"/>
              <a:t>enim</a:t>
            </a:r>
            <a:r>
              <a:rPr lang="en-US" altLang="ko-KR" sz="1600" dirty="0"/>
              <a:t> ad minim </a:t>
            </a:r>
            <a:r>
              <a:rPr lang="en-US" altLang="ko-KR" sz="1600" dirty="0" err="1"/>
              <a:t>veniam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quis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nostrud</a:t>
            </a:r>
            <a:r>
              <a:rPr lang="en-US" altLang="ko-KR" sz="1600" dirty="0"/>
              <a:t> exercitation </a:t>
            </a:r>
            <a:r>
              <a:rPr lang="en-US" altLang="ko-KR" sz="1600" dirty="0" err="1"/>
              <a:t>ullamco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laboris</a:t>
            </a:r>
            <a:r>
              <a:rPr lang="en-US" altLang="ko-KR" sz="1600" dirty="0"/>
              <a:t> nisi </a:t>
            </a:r>
            <a:r>
              <a:rPr lang="en-US" altLang="ko-KR" sz="1600" dirty="0" err="1"/>
              <a:t>ut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aliquip</a:t>
            </a:r>
            <a:r>
              <a:rPr lang="en-US" altLang="ko-KR" sz="1600" dirty="0"/>
              <a:t> ex </a:t>
            </a:r>
            <a:r>
              <a:rPr lang="en-US" altLang="ko-KR" sz="1600" dirty="0" err="1"/>
              <a:t>ea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commodo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consequat</a:t>
            </a:r>
            <a:r>
              <a:rPr lang="en-US" altLang="ko-KR" sz="1600" dirty="0"/>
              <a:t>. Duis </a:t>
            </a:r>
            <a:r>
              <a:rPr lang="en-US" altLang="ko-KR" sz="1600" dirty="0" err="1"/>
              <a:t>aute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irure</a:t>
            </a:r>
            <a:r>
              <a:rPr lang="en-US" altLang="ko-KR" sz="1600" dirty="0"/>
              <a:t> dolor in </a:t>
            </a:r>
            <a:r>
              <a:rPr lang="en-US" altLang="ko-KR" sz="1600" dirty="0" err="1"/>
              <a:t>reprehenderit</a:t>
            </a:r>
            <a:r>
              <a:rPr lang="en-US" altLang="ko-KR" sz="1600" dirty="0"/>
              <a:t> in </a:t>
            </a:r>
            <a:r>
              <a:rPr lang="en-US" altLang="ko-KR" sz="1600" dirty="0" err="1"/>
              <a:t>voluptate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velit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esse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cillum</a:t>
            </a:r>
            <a:r>
              <a:rPr lang="en-US" altLang="ko-KR" sz="1600" dirty="0"/>
              <a:t> dolore </a:t>
            </a:r>
            <a:r>
              <a:rPr lang="en-US" altLang="ko-KR" sz="1600" dirty="0" err="1"/>
              <a:t>eu</a:t>
            </a:r>
            <a:r>
              <a:rPr lang="en-US" altLang="ko-KR" sz="1600" dirty="0"/>
              <a:t> </a:t>
            </a:r>
            <a:r>
              <a:rPr lang="en-US" altLang="ko-KR" sz="1600" dirty="0" err="1"/>
              <a:t>fugiat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nulla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pariatur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Excepteur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occaecat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cupidatat</a:t>
            </a:r>
            <a:r>
              <a:rPr lang="en-US" altLang="ko-KR" sz="1600" dirty="0"/>
              <a:t> non </a:t>
            </a:r>
            <a:r>
              <a:rPr lang="en-US" altLang="ko-KR" sz="1600" dirty="0" err="1"/>
              <a:t>proident</a:t>
            </a:r>
            <a:r>
              <a:rPr lang="en-US" altLang="ko-KR" sz="1600" dirty="0"/>
              <a:t>, sunt in culpa qui </a:t>
            </a:r>
            <a:r>
              <a:rPr lang="en-US" altLang="ko-KR" sz="1600" dirty="0" err="1"/>
              <a:t>officia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deserunt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mollit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anim</a:t>
            </a:r>
            <a:r>
              <a:rPr lang="en-US" altLang="ko-KR" sz="1600" dirty="0"/>
              <a:t> id </a:t>
            </a:r>
            <a:r>
              <a:rPr lang="en-US" altLang="ko-KR" sz="1600" dirty="0" err="1"/>
              <a:t>est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laborum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9895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30BAE4-36B4-4759-A747-F68CDA8740DA}"/>
              </a:ext>
            </a:extLst>
          </p:cNvPr>
          <p:cNvSpPr/>
          <p:nvPr/>
        </p:nvSpPr>
        <p:spPr>
          <a:xfrm>
            <a:off x="446567" y="446564"/>
            <a:ext cx="5649433" cy="28973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FBD557-C937-44DE-A978-22E30CFC2714}"/>
              </a:ext>
            </a:extLst>
          </p:cNvPr>
          <p:cNvSpPr/>
          <p:nvPr/>
        </p:nvSpPr>
        <p:spPr>
          <a:xfrm>
            <a:off x="446567" y="3533550"/>
            <a:ext cx="5649433" cy="28973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D39C3-6C59-427D-820A-9E264CE09965}"/>
              </a:ext>
            </a:extLst>
          </p:cNvPr>
          <p:cNvSpPr txBox="1"/>
          <p:nvPr/>
        </p:nvSpPr>
        <p:spPr>
          <a:xfrm>
            <a:off x="1302636" y="4659070"/>
            <a:ext cx="3937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키워드를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2DA4F-764A-403C-A3FC-97F95D91E29B}"/>
              </a:ext>
            </a:extLst>
          </p:cNvPr>
          <p:cNvSpPr txBox="1"/>
          <p:nvPr/>
        </p:nvSpPr>
        <p:spPr>
          <a:xfrm>
            <a:off x="1332615" y="1541307"/>
            <a:ext cx="3937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2">
                    <a:lumMod val="25000"/>
                  </a:schemeClr>
                </a:solidFill>
              </a:rPr>
              <a:t>키워드를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66336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096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accent4"/>
                </a:solidFill>
                <a:latin typeface="맑은고딕"/>
              </a:rPr>
              <a:t>Git</a:t>
            </a:r>
            <a:r>
              <a:rPr lang="en-US" altLang="ko-KR" sz="2800" dirty="0">
                <a:solidFill>
                  <a:schemeClr val="accent4"/>
                </a:solidFill>
                <a:latin typeface="맑은고딕"/>
              </a:rPr>
              <a:t>-hub </a:t>
            </a:r>
            <a:r>
              <a:rPr lang="ko-KR" altLang="en-US" sz="2800" dirty="0" smtClean="0">
                <a:solidFill>
                  <a:schemeClr val="accent4"/>
                </a:solidFill>
                <a:latin typeface="맑은고딕"/>
              </a:rPr>
              <a:t>관</a:t>
            </a:r>
            <a:r>
              <a:rPr lang="ko-KR" altLang="en-US" sz="2800" dirty="0" smtClean="0">
                <a:solidFill>
                  <a:schemeClr val="accent4"/>
                </a:solidFill>
              </a:rPr>
              <a:t>리 방법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0225" y="2252635"/>
            <a:ext cx="819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5A119"/>
                </a:solidFill>
              </a:rPr>
              <a:t>Master</a:t>
            </a:r>
            <a:endParaRPr lang="ko-KR" altLang="en-US" sz="1600" dirty="0">
              <a:solidFill>
                <a:srgbClr val="F5A119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709" y="3375373"/>
            <a:ext cx="113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</a:rPr>
              <a:t>Developer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669" y="4792769"/>
            <a:ext cx="160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>
                <a:solidFill>
                  <a:srgbClr val="92D050"/>
                </a:solidFill>
              </a:rPr>
              <a:t>Feature_branch</a:t>
            </a:r>
            <a:endParaRPr lang="ko-KR" altLang="en-US" sz="1600" dirty="0">
              <a:solidFill>
                <a:srgbClr val="92D05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871238" y="2421912"/>
            <a:ext cx="9108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871238" y="3544650"/>
            <a:ext cx="9108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871238" y="4656319"/>
            <a:ext cx="9108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연결자 16"/>
          <p:cNvSpPr/>
          <p:nvPr/>
        </p:nvSpPr>
        <p:spPr>
          <a:xfrm>
            <a:off x="2626140" y="2317380"/>
            <a:ext cx="216000" cy="216000"/>
          </a:xfrm>
          <a:prstGeom prst="flowChartConnector">
            <a:avLst/>
          </a:prstGeom>
          <a:solidFill>
            <a:srgbClr val="F5A119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/>
          <p:cNvSpPr/>
          <p:nvPr/>
        </p:nvSpPr>
        <p:spPr>
          <a:xfrm>
            <a:off x="3444418" y="3436650"/>
            <a:ext cx="216000" cy="216000"/>
          </a:xfrm>
          <a:prstGeom prst="flowChartConnector">
            <a:avLst/>
          </a:prstGeom>
          <a:solidFill>
            <a:srgbClr val="00206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7" name="순서도: 연결자 26"/>
          <p:cNvSpPr/>
          <p:nvPr/>
        </p:nvSpPr>
        <p:spPr>
          <a:xfrm>
            <a:off x="6317238" y="4556814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9" name="순서도: 연결자 28"/>
          <p:cNvSpPr/>
          <p:nvPr/>
        </p:nvSpPr>
        <p:spPr>
          <a:xfrm>
            <a:off x="8032647" y="4545324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871238" y="5259981"/>
            <a:ext cx="9108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순서도: 연결자 32"/>
          <p:cNvSpPr/>
          <p:nvPr/>
        </p:nvSpPr>
        <p:spPr>
          <a:xfrm>
            <a:off x="6380554" y="5148821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34" name="순서도: 연결자 33"/>
          <p:cNvSpPr/>
          <p:nvPr/>
        </p:nvSpPr>
        <p:spPr>
          <a:xfrm>
            <a:off x="8903032" y="5148821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35" name="순서도: 연결자 34"/>
          <p:cNvSpPr/>
          <p:nvPr/>
        </p:nvSpPr>
        <p:spPr>
          <a:xfrm>
            <a:off x="7987963" y="5148821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79" name="구부러진 연결선 78"/>
          <p:cNvCxnSpPr>
            <a:stCxn id="17" idx="4"/>
            <a:endCxn id="20" idx="2"/>
          </p:cNvCxnSpPr>
          <p:nvPr/>
        </p:nvCxnSpPr>
        <p:spPr>
          <a:xfrm rot="16200000" flipH="1">
            <a:off x="2583644" y="2683876"/>
            <a:ext cx="1011270" cy="710278"/>
          </a:xfrm>
          <a:prstGeom prst="curvedConnector2">
            <a:avLst/>
          </a:prstGeom>
          <a:ln w="38100">
            <a:solidFill>
              <a:srgbClr val="F5A1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구부러진 연결선 86"/>
          <p:cNvCxnSpPr>
            <a:stCxn id="20" idx="4"/>
          </p:cNvCxnSpPr>
          <p:nvPr/>
        </p:nvCxnSpPr>
        <p:spPr>
          <a:xfrm rot="16200000" flipH="1">
            <a:off x="3644922" y="3560145"/>
            <a:ext cx="1604171" cy="1789179"/>
          </a:xfrm>
          <a:prstGeom prst="curvedConnector2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구부러진 연결선 84"/>
          <p:cNvCxnSpPr>
            <a:stCxn id="20" idx="4"/>
          </p:cNvCxnSpPr>
          <p:nvPr/>
        </p:nvCxnSpPr>
        <p:spPr>
          <a:xfrm rot="16200000" flipH="1">
            <a:off x="3590466" y="3614602"/>
            <a:ext cx="1014738" cy="1090834"/>
          </a:xfrm>
          <a:prstGeom prst="curvedConnector2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연결자 27"/>
          <p:cNvSpPr/>
          <p:nvPr/>
        </p:nvSpPr>
        <p:spPr>
          <a:xfrm>
            <a:off x="4535252" y="4552280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6" name="순서도: 연결자 25"/>
          <p:cNvSpPr/>
          <p:nvPr/>
        </p:nvSpPr>
        <p:spPr>
          <a:xfrm>
            <a:off x="5233597" y="5144859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88" name="순서도: 연결자 87"/>
          <p:cNvSpPr/>
          <p:nvPr/>
        </p:nvSpPr>
        <p:spPr>
          <a:xfrm>
            <a:off x="5518604" y="4550634"/>
            <a:ext cx="216000" cy="216000"/>
          </a:xfrm>
          <a:prstGeom prst="flowChartConnector">
            <a:avLst/>
          </a:prstGeom>
          <a:solidFill>
            <a:srgbClr val="92D05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92" name="구부러진 연결선 91"/>
          <p:cNvCxnSpPr>
            <a:stCxn id="27" idx="6"/>
          </p:cNvCxnSpPr>
          <p:nvPr/>
        </p:nvCxnSpPr>
        <p:spPr>
          <a:xfrm flipV="1">
            <a:off x="6533238" y="3544650"/>
            <a:ext cx="817588" cy="1120164"/>
          </a:xfrm>
          <a:prstGeom prst="curvedConnector2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순서도: 연결자 20"/>
          <p:cNvSpPr/>
          <p:nvPr/>
        </p:nvSpPr>
        <p:spPr>
          <a:xfrm>
            <a:off x="7242826" y="3436649"/>
            <a:ext cx="216000" cy="216000"/>
          </a:xfrm>
          <a:prstGeom prst="flowChartConnector">
            <a:avLst/>
          </a:prstGeom>
          <a:solidFill>
            <a:srgbClr val="00206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98" name="구부러진 연결선 97"/>
          <p:cNvCxnSpPr/>
          <p:nvPr/>
        </p:nvCxnSpPr>
        <p:spPr>
          <a:xfrm flipV="1">
            <a:off x="8203963" y="3593272"/>
            <a:ext cx="1403175" cy="1656000"/>
          </a:xfrm>
          <a:prstGeom prst="curvedConnector2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연결자 23"/>
          <p:cNvSpPr/>
          <p:nvPr/>
        </p:nvSpPr>
        <p:spPr>
          <a:xfrm>
            <a:off x="9499138" y="3437097"/>
            <a:ext cx="216000" cy="216000"/>
          </a:xfrm>
          <a:prstGeom prst="flowChartConnector">
            <a:avLst/>
          </a:prstGeom>
          <a:solidFill>
            <a:srgbClr val="00206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cxnSp>
        <p:nvCxnSpPr>
          <p:cNvPr id="100" name="구부러진 연결선 99"/>
          <p:cNvCxnSpPr>
            <a:stCxn id="29" idx="6"/>
            <a:endCxn id="24" idx="4"/>
          </p:cNvCxnSpPr>
          <p:nvPr/>
        </p:nvCxnSpPr>
        <p:spPr>
          <a:xfrm flipV="1">
            <a:off x="8248647" y="3653097"/>
            <a:ext cx="1358491" cy="1000227"/>
          </a:xfrm>
          <a:prstGeom prst="curvedConnector2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구부러진 연결선 105"/>
          <p:cNvCxnSpPr>
            <a:stCxn id="24" idx="6"/>
          </p:cNvCxnSpPr>
          <p:nvPr/>
        </p:nvCxnSpPr>
        <p:spPr>
          <a:xfrm flipV="1">
            <a:off x="9715138" y="2421912"/>
            <a:ext cx="770774" cy="1123185"/>
          </a:xfrm>
          <a:prstGeom prst="curvedConnector2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순서도: 연결자 18"/>
          <p:cNvSpPr/>
          <p:nvPr/>
        </p:nvSpPr>
        <p:spPr>
          <a:xfrm>
            <a:off x="10390620" y="2315410"/>
            <a:ext cx="216000" cy="216000"/>
          </a:xfrm>
          <a:prstGeom prst="flowChartConnector">
            <a:avLst/>
          </a:prstGeom>
          <a:solidFill>
            <a:srgbClr val="F5A119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2360159" y="1945274"/>
            <a:ext cx="747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rgbClr val="FFC000"/>
                </a:solidFill>
              </a:rPr>
              <a:t>Ver</a:t>
            </a:r>
            <a:r>
              <a:rPr lang="en-US" altLang="ko-KR" sz="1400" dirty="0" smtClean="0">
                <a:solidFill>
                  <a:srgbClr val="FFC000"/>
                </a:solidFill>
              </a:rPr>
              <a:t> 0.1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0124639" y="1943304"/>
            <a:ext cx="747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rgbClr val="FFC000"/>
                </a:solidFill>
              </a:rPr>
              <a:t>Ver</a:t>
            </a:r>
            <a:r>
              <a:rPr lang="en-US" altLang="ko-KR" sz="1400" dirty="0" smtClean="0">
                <a:solidFill>
                  <a:srgbClr val="FFC000"/>
                </a:solidFill>
              </a:rPr>
              <a:t> 1.0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12386" y="1161090"/>
            <a:ext cx="2020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〮 </a:t>
            </a:r>
            <a:r>
              <a:rPr lang="en-US" altLang="ko-KR" sz="1600" dirty="0" err="1" smtClean="0"/>
              <a:t>Git</a:t>
            </a:r>
            <a:r>
              <a:rPr lang="en-US" altLang="ko-KR" sz="1600" dirty="0" smtClean="0"/>
              <a:t> flow </a:t>
            </a:r>
            <a:r>
              <a:rPr lang="ko-KR" altLang="en-US" sz="1600" dirty="0" smtClean="0"/>
              <a:t>전략 사용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665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833728" y="2568872"/>
            <a:ext cx="6524543" cy="1489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5400" b="1" spc="300" dirty="0" smtClean="0">
                <a:solidFill>
                  <a:schemeClr val="tx2"/>
                </a:solidFill>
                <a:latin typeface="맑은고딕"/>
              </a:rPr>
              <a:t>3. </a:t>
            </a:r>
            <a:r>
              <a:rPr lang="ko-KR" altLang="en-US" sz="5400" b="1" spc="300" dirty="0" smtClean="0">
                <a:solidFill>
                  <a:srgbClr val="FFC000"/>
                </a:solidFill>
                <a:latin typeface="맑은고딕"/>
              </a:rPr>
              <a:t>다</a:t>
            </a:r>
            <a:r>
              <a:rPr lang="ko-KR" altLang="en-US" sz="5400" b="1" spc="300" dirty="0" smtClean="0">
                <a:solidFill>
                  <a:schemeClr val="tx2"/>
                </a:solidFill>
                <a:latin typeface="맑은고딕"/>
              </a:rPr>
              <a:t>이어그램 설계</a:t>
            </a:r>
            <a:endParaRPr lang="ko-KR" altLang="en-US" sz="54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346071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/>
                </a:solidFill>
              </a:rPr>
              <a:t>다이어그램 설계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93119"/>
            <a:ext cx="7747143" cy="58648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25094" y="1095898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 : N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824150" y="1095897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 : 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3856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866316" y="2568872"/>
            <a:ext cx="8459367" cy="1334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800" b="1" spc="300" dirty="0" smtClean="0">
                <a:solidFill>
                  <a:schemeClr val="tx2"/>
                </a:solidFill>
                <a:latin typeface="맑은고딕"/>
              </a:rPr>
              <a:t>4. </a:t>
            </a:r>
            <a:r>
              <a:rPr lang="ko-KR" altLang="en-US" sz="4800" b="1" spc="300" dirty="0" smtClean="0">
                <a:solidFill>
                  <a:srgbClr val="FFC000"/>
                </a:solidFill>
                <a:latin typeface="맑은고딕"/>
              </a:rPr>
              <a:t>사</a:t>
            </a:r>
            <a:r>
              <a:rPr lang="ko-KR" altLang="en-US" sz="4800" b="1" spc="300" dirty="0" smtClean="0">
                <a:solidFill>
                  <a:schemeClr val="tx2"/>
                </a:solidFill>
                <a:latin typeface="맑은고딕"/>
              </a:rPr>
              <a:t>용한 라이브러리 </a:t>
            </a:r>
            <a:r>
              <a:rPr lang="en-US" altLang="ko-KR" sz="4800" b="1" spc="300" dirty="0" smtClean="0">
                <a:solidFill>
                  <a:schemeClr val="tx2"/>
                </a:solidFill>
                <a:latin typeface="맑은고딕"/>
              </a:rPr>
              <a:t>/ API</a:t>
            </a:r>
            <a:endParaRPr lang="ko-KR" altLang="en-US" sz="4800" b="1" spc="300" dirty="0">
              <a:solidFill>
                <a:schemeClr val="tx2"/>
              </a:solidFill>
              <a:latin typeface="맑은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790700" y="-2187871"/>
            <a:ext cx="15773400" cy="10915650"/>
          </a:xfrm>
          <a:prstGeom prst="rect">
            <a:avLst/>
          </a:prstGeom>
          <a:solidFill>
            <a:srgbClr val="3D3A3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324926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1586</Words>
  <Application>Microsoft Office PowerPoint</Application>
  <PresentationFormat>와이드스크린</PresentationFormat>
  <Paragraphs>385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9" baseType="lpstr">
      <vt:lpstr>等线</vt:lpstr>
      <vt:lpstr>Open Sans Light</vt:lpstr>
      <vt:lpstr>游ゴシック</vt:lpstr>
      <vt:lpstr>나눔바른고딕</vt:lpstr>
      <vt:lpstr>나눔스퀘어 Light</vt:lpstr>
      <vt:lpstr>맑은 고딕</vt:lpstr>
      <vt:lpstr>맑은고딕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ITPS</cp:lastModifiedBy>
  <cp:revision>101</cp:revision>
  <dcterms:created xsi:type="dcterms:W3CDTF">2021-10-22T06:13:27Z</dcterms:created>
  <dcterms:modified xsi:type="dcterms:W3CDTF">2022-08-10T05:56:02Z</dcterms:modified>
</cp:coreProperties>
</file>